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6" r:id="rId12"/>
    <p:sldId id="283" r:id="rId13"/>
    <p:sldId id="28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96B4F35-7E0B-5049-9189-CAAE0CDFC1DC}" type="datetimeFigureOut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1FED83C-71A4-F944-887C-788D1B871F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Doctrina</a:t>
            </a:r>
            <a:r>
              <a:rPr lang="en-US" dirty="0" smtClean="0"/>
              <a:t> Cristiana</a:t>
            </a:r>
          </a:p>
          <a:p>
            <a:r>
              <a:rPr lang="en-US" dirty="0" err="1" smtClean="0"/>
              <a:t>Básica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ANTROPOLOG</a:t>
            </a:r>
            <a:r>
              <a:rPr lang="en-US" dirty="0" smtClean="0"/>
              <a:t>ÍA Y </a:t>
            </a:r>
            <a:r>
              <a:rPr lang="en-US" dirty="0" err="1" smtClean="0"/>
              <a:t>Soteriología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0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966226"/>
          </a:xfrm>
        </p:spPr>
        <p:txBody>
          <a:bodyPr>
            <a:normAutofit/>
          </a:bodyPr>
          <a:lstStyle/>
          <a:p>
            <a:r>
              <a:rPr lang="en-US" dirty="0" smtClean="0"/>
              <a:t>PLAN DE REDENCIÓN GENERAL; PLAN DE SALVACIÓN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b="1" dirty="0" err="1" smtClean="0"/>
              <a:t>Tema</a:t>
            </a:r>
            <a:r>
              <a:rPr lang="en-US" b="1" dirty="0" smtClean="0"/>
              <a:t> de la </a:t>
            </a:r>
            <a:r>
              <a:rPr lang="en-US" b="1" dirty="0" err="1" smtClean="0"/>
              <a:t>Biblia</a:t>
            </a:r>
            <a:r>
              <a:rPr lang="en-US" dirty="0" smtClean="0"/>
              <a:t>,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saberlo</a:t>
            </a:r>
            <a:r>
              <a:rPr lang="en-US" dirty="0" smtClean="0"/>
              <a:t>, </a:t>
            </a:r>
            <a:r>
              <a:rPr lang="en-US" dirty="0" err="1" smtClean="0"/>
              <a:t>obligatorio</a:t>
            </a:r>
            <a:r>
              <a:rPr lang="en-US" dirty="0" smtClean="0"/>
              <a:t>. (2Tim.2:15)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b="1" dirty="0" err="1" smtClean="0"/>
              <a:t>Promesa</a:t>
            </a:r>
            <a:r>
              <a:rPr lang="en-US" b="1" dirty="0" smtClean="0"/>
              <a:t> de </a:t>
            </a:r>
            <a:r>
              <a:rPr lang="en-US" b="1" dirty="0" err="1" smtClean="0"/>
              <a:t>salvación</a:t>
            </a:r>
            <a:r>
              <a:rPr lang="en-US" dirty="0" smtClean="0"/>
              <a:t>: </a:t>
            </a:r>
            <a:r>
              <a:rPr lang="en-US" dirty="0" err="1" smtClean="0"/>
              <a:t>Mesías</a:t>
            </a:r>
            <a:r>
              <a:rPr lang="en-US" dirty="0" smtClean="0"/>
              <a:t> (</a:t>
            </a:r>
            <a:r>
              <a:rPr lang="en-US" dirty="0" err="1" smtClean="0"/>
              <a:t>Génesis</a:t>
            </a:r>
            <a:r>
              <a:rPr lang="en-US" dirty="0" smtClean="0"/>
              <a:t> 3:15; 12:3; </a:t>
            </a:r>
            <a:r>
              <a:rPr lang="en-US" dirty="0" err="1" smtClean="0"/>
              <a:t>Salmo</a:t>
            </a:r>
            <a:r>
              <a:rPr lang="en-US" dirty="0" smtClean="0"/>
              <a:t> 22; </a:t>
            </a:r>
            <a:r>
              <a:rPr lang="en-US" dirty="0" err="1" smtClean="0"/>
              <a:t>Isaías</a:t>
            </a:r>
            <a:r>
              <a:rPr lang="en-US" dirty="0" smtClean="0"/>
              <a:t> 53:10. </a:t>
            </a:r>
            <a:r>
              <a:rPr lang="en-US" b="1" i="1" dirty="0" err="1" smtClean="0"/>
              <a:t>Sacrificio</a:t>
            </a:r>
            <a:r>
              <a:rPr lang="en-US" b="1" i="1" dirty="0" smtClean="0"/>
              <a:t> </a:t>
            </a:r>
            <a:r>
              <a:rPr lang="en-US" b="1" i="1" dirty="0" err="1" smtClean="0"/>
              <a:t>por</a:t>
            </a:r>
            <a:r>
              <a:rPr lang="en-US" b="1" i="1" dirty="0" smtClean="0"/>
              <a:t> </a:t>
            </a:r>
            <a:r>
              <a:rPr lang="en-US" b="1" i="1" dirty="0" err="1" smtClean="0"/>
              <a:t>sustitución</a:t>
            </a:r>
            <a:r>
              <a:rPr lang="en-US" dirty="0" smtClean="0"/>
              <a:t>. Dios </a:t>
            </a:r>
            <a:r>
              <a:rPr lang="en-US" dirty="0" err="1" smtClean="0"/>
              <a:t>quiere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sean</a:t>
            </a:r>
            <a:r>
              <a:rPr lang="en-US" dirty="0" smtClean="0"/>
              <a:t> salvos 2 Pedro 3:9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b="1" dirty="0" err="1" smtClean="0"/>
              <a:t>Símbología</a:t>
            </a:r>
            <a:r>
              <a:rPr lang="en-US" b="1" dirty="0" smtClean="0"/>
              <a:t> del AT. </a:t>
            </a:r>
            <a:r>
              <a:rPr lang="en-US" dirty="0" err="1" smtClean="0"/>
              <a:t>Instrucciones</a:t>
            </a:r>
            <a:r>
              <a:rPr lang="en-US" dirty="0" smtClean="0"/>
              <a:t> </a:t>
            </a:r>
            <a:r>
              <a:rPr lang="en-US" dirty="0" err="1" smtClean="0"/>
              <a:t>precisas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lavar</a:t>
            </a:r>
            <a:r>
              <a:rPr lang="en-US" dirty="0" smtClean="0"/>
              <a:t> los </a:t>
            </a:r>
            <a:r>
              <a:rPr lang="en-US" dirty="0" err="1" smtClean="0"/>
              <a:t>pecados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través</a:t>
            </a:r>
            <a:r>
              <a:rPr lang="en-US" dirty="0" smtClean="0"/>
              <a:t> </a:t>
            </a:r>
            <a:r>
              <a:rPr lang="en-US" dirty="0" smtClean="0"/>
              <a:t>del </a:t>
            </a:r>
            <a:r>
              <a:rPr lang="en-US" dirty="0" err="1" smtClean="0"/>
              <a:t>sacrificio</a:t>
            </a:r>
            <a:r>
              <a:rPr lang="en-US" dirty="0" smtClean="0"/>
              <a:t> de </a:t>
            </a:r>
            <a:r>
              <a:rPr lang="en-US" dirty="0" err="1" smtClean="0"/>
              <a:t>animales</a:t>
            </a:r>
            <a:r>
              <a:rPr lang="en-US" dirty="0" smtClean="0"/>
              <a:t>, en </a:t>
            </a:r>
            <a:r>
              <a:rPr lang="en-US" dirty="0" err="1" smtClean="0"/>
              <a:t>Levítico</a:t>
            </a:r>
            <a:r>
              <a:rPr lang="en-US" dirty="0" smtClean="0"/>
              <a:t> &amp; </a:t>
            </a:r>
            <a:r>
              <a:rPr lang="en-US" dirty="0" err="1" smtClean="0"/>
              <a:t>Deuteronomio</a:t>
            </a:r>
            <a:r>
              <a:rPr lang="en-US" dirty="0" smtClean="0"/>
              <a:t>. </a:t>
            </a:r>
            <a:r>
              <a:rPr lang="en-US" dirty="0" err="1" smtClean="0"/>
              <a:t>Pero</a:t>
            </a:r>
            <a:r>
              <a:rPr lang="en-US" dirty="0" smtClean="0"/>
              <a:t> en forma </a:t>
            </a:r>
            <a:r>
              <a:rPr lang="en-US" dirty="0" err="1" smtClean="0"/>
              <a:t>parcial</a:t>
            </a:r>
            <a:r>
              <a:rPr lang="en-US" dirty="0" smtClean="0"/>
              <a:t> hasta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cumpla</a:t>
            </a:r>
            <a:r>
              <a:rPr lang="en-US" dirty="0" smtClean="0"/>
              <a:t> el </a:t>
            </a:r>
            <a:r>
              <a:rPr lang="en-US" dirty="0" err="1" smtClean="0"/>
              <a:t>verdadero</a:t>
            </a:r>
            <a:r>
              <a:rPr lang="en-US" dirty="0" smtClean="0"/>
              <a:t> </a:t>
            </a:r>
            <a:r>
              <a:rPr lang="en-US" dirty="0" err="1" smtClean="0"/>
              <a:t>sacrificio</a:t>
            </a:r>
            <a:r>
              <a:rPr lang="en-US" dirty="0" smtClean="0"/>
              <a:t> </a:t>
            </a:r>
            <a:r>
              <a:rPr lang="en-US" dirty="0" err="1" smtClean="0"/>
              <a:t>sustitutivo</a:t>
            </a:r>
            <a:r>
              <a:rPr lang="en-US" dirty="0" smtClean="0"/>
              <a:t>. Las </a:t>
            </a:r>
            <a:r>
              <a:rPr lang="en-US" dirty="0" err="1" smtClean="0"/>
              <a:t>consecuencias</a:t>
            </a:r>
            <a:r>
              <a:rPr lang="en-US" dirty="0" smtClean="0"/>
              <a:t> del </a:t>
            </a:r>
            <a:r>
              <a:rPr lang="en-US" dirty="0" err="1" smtClean="0"/>
              <a:t>pecado</a:t>
            </a:r>
            <a:r>
              <a:rPr lang="en-US" dirty="0" smtClean="0"/>
              <a:t> </a:t>
            </a:r>
            <a:r>
              <a:rPr lang="en-US" dirty="0" err="1" smtClean="0"/>
              <a:t>merecen</a:t>
            </a:r>
            <a:r>
              <a:rPr lang="en-US" dirty="0" smtClean="0"/>
              <a:t> la </a:t>
            </a:r>
            <a:r>
              <a:rPr lang="en-US" dirty="0" err="1" smtClean="0"/>
              <a:t>muerte</a:t>
            </a:r>
            <a:r>
              <a:rPr lang="en-US" dirty="0" smtClean="0"/>
              <a:t> de un </a:t>
            </a:r>
            <a:r>
              <a:rPr lang="en-US" dirty="0" err="1" smtClean="0"/>
              <a:t>inocente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soteriolog</a:t>
            </a:r>
            <a:r>
              <a:rPr lang="en-US" dirty="0" err="1" smtClean="0"/>
              <a:t>Í</a:t>
            </a:r>
            <a:r>
              <a:rPr lang="en-US" dirty="0" err="1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71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966226"/>
          </a:xfrm>
        </p:spPr>
        <p:txBody>
          <a:bodyPr>
            <a:normAutofit/>
          </a:bodyPr>
          <a:lstStyle/>
          <a:p>
            <a:r>
              <a:rPr lang="en-US" dirty="0" smtClean="0"/>
              <a:t>PLAN DE REDENCIÓN GENERAL; PLAN DE SALVACIÓN (</a:t>
            </a:r>
            <a:r>
              <a:rPr lang="en-US" dirty="0" err="1" smtClean="0"/>
              <a:t>continuación</a:t>
            </a:r>
            <a:r>
              <a:rPr lang="en-US" dirty="0" smtClean="0"/>
              <a:t>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b="1" dirty="0" err="1" smtClean="0"/>
              <a:t>Cumplimiento</a:t>
            </a:r>
            <a:r>
              <a:rPr lang="en-US" b="1" dirty="0" smtClean="0"/>
              <a:t> en Cristo </a:t>
            </a:r>
            <a:r>
              <a:rPr lang="en-US" smtClean="0"/>
              <a:t>(</a:t>
            </a:r>
            <a:r>
              <a:rPr lang="en-US" smtClean="0"/>
              <a:t>2Corintios </a:t>
            </a:r>
            <a:r>
              <a:rPr lang="en-US" dirty="0" smtClean="0"/>
              <a:t>5:21) </a:t>
            </a:r>
            <a:r>
              <a:rPr lang="en-US" dirty="0" err="1" smtClean="0"/>
              <a:t>Sacrificio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sustitución</a:t>
            </a:r>
            <a:r>
              <a:rPr lang="en-US" dirty="0" smtClean="0"/>
              <a:t> de JC. </a:t>
            </a:r>
            <a:r>
              <a:rPr lang="en-US" dirty="0" err="1" smtClean="0"/>
              <a:t>Él</a:t>
            </a:r>
            <a:r>
              <a:rPr lang="en-US" dirty="0" smtClean="0"/>
              <a:t> </a:t>
            </a:r>
            <a:r>
              <a:rPr lang="en-US" dirty="0" err="1" smtClean="0"/>
              <a:t>carga</a:t>
            </a:r>
            <a:r>
              <a:rPr lang="en-US" dirty="0" smtClean="0"/>
              <a:t> los </a:t>
            </a:r>
            <a:r>
              <a:rPr lang="en-US" dirty="0" err="1" smtClean="0"/>
              <a:t>pecados</a:t>
            </a:r>
            <a:r>
              <a:rPr lang="en-US" dirty="0" smtClean="0"/>
              <a:t> del </a:t>
            </a:r>
            <a:r>
              <a:rPr lang="en-US" dirty="0" err="1" smtClean="0"/>
              <a:t>mundo</a:t>
            </a:r>
            <a:r>
              <a:rPr lang="en-US" dirty="0" smtClean="0"/>
              <a:t>. </a:t>
            </a:r>
            <a:r>
              <a:rPr lang="en-US" dirty="0" err="1" smtClean="0"/>
              <a:t>Muere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, un </a:t>
            </a:r>
            <a:r>
              <a:rPr lang="en-US" dirty="0" err="1" smtClean="0"/>
              <a:t>sacrificio</a:t>
            </a:r>
            <a:r>
              <a:rPr lang="en-US" dirty="0" smtClean="0"/>
              <a:t> </a:t>
            </a:r>
            <a:r>
              <a:rPr lang="en-US" dirty="0" err="1" smtClean="0"/>
              <a:t>único</a:t>
            </a:r>
            <a:r>
              <a:rPr lang="en-US" dirty="0" smtClean="0"/>
              <a:t> y </a:t>
            </a:r>
            <a:r>
              <a:rPr lang="en-US" dirty="0" err="1" smtClean="0"/>
              <a:t>permanente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b="1" dirty="0" err="1" smtClean="0"/>
              <a:t>Perdón</a:t>
            </a:r>
            <a:r>
              <a:rPr lang="en-US" b="1" dirty="0" smtClean="0"/>
              <a:t> y </a:t>
            </a:r>
            <a:r>
              <a:rPr lang="en-US" b="1" dirty="0" err="1" smtClean="0"/>
              <a:t>Justificación</a:t>
            </a:r>
            <a:r>
              <a:rPr lang="en-US" dirty="0" smtClean="0"/>
              <a:t>. La </a:t>
            </a:r>
            <a:r>
              <a:rPr lang="en-US" dirty="0" err="1" smtClean="0"/>
              <a:t>deuda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pagada</a:t>
            </a:r>
            <a:r>
              <a:rPr lang="en-US" dirty="0" smtClean="0"/>
              <a:t>. 100% </a:t>
            </a:r>
            <a:r>
              <a:rPr lang="en-US" dirty="0" err="1" smtClean="0"/>
              <a:t>Justificados</a:t>
            </a:r>
            <a:r>
              <a:rPr lang="en-US" dirty="0" smtClean="0"/>
              <a:t>.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b="1" dirty="0" err="1" smtClean="0"/>
              <a:t>Gracia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Efesios</a:t>
            </a:r>
            <a:r>
              <a:rPr lang="en-US" dirty="0" smtClean="0"/>
              <a:t> 2:8,9)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regalo</a:t>
            </a:r>
            <a:r>
              <a:rPr lang="en-US" dirty="0" smtClean="0"/>
              <a:t>, la </a:t>
            </a:r>
            <a:r>
              <a:rPr lang="en-US" dirty="0" err="1" smtClean="0"/>
              <a:t>salvaci</a:t>
            </a:r>
            <a:r>
              <a:rPr lang="en-US" dirty="0" err="1" smtClean="0"/>
              <a:t>ó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gracia</a:t>
            </a:r>
            <a:r>
              <a:rPr lang="en-US" dirty="0" smtClean="0"/>
              <a:t> y no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obras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soteriologÍa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771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216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RESULTADOS INMEDIATOS DE LA </a:t>
            </a:r>
            <a:r>
              <a:rPr lang="en-US" dirty="0" smtClean="0"/>
              <a:t>SALVACIÓN: </a:t>
            </a:r>
            <a:r>
              <a:rPr lang="en-US" i="1" dirty="0" smtClean="0"/>
              <a:t>El </a:t>
            </a:r>
            <a:r>
              <a:rPr lang="en-US" i="1" dirty="0" err="1" smtClean="0"/>
              <a:t>estado</a:t>
            </a:r>
            <a:r>
              <a:rPr lang="en-US" i="1" dirty="0" smtClean="0"/>
              <a:t> del </a:t>
            </a:r>
            <a:r>
              <a:rPr lang="en-US" i="1" dirty="0" err="1" smtClean="0"/>
              <a:t>ser</a:t>
            </a:r>
            <a:r>
              <a:rPr lang="en-US" i="1" dirty="0" smtClean="0"/>
              <a:t> </a:t>
            </a:r>
            <a:r>
              <a:rPr lang="en-US" i="1" dirty="0" err="1" smtClean="0"/>
              <a:t>humano</a:t>
            </a:r>
            <a:r>
              <a:rPr lang="en-US" i="1" dirty="0" smtClean="0"/>
              <a:t> en Cristo</a:t>
            </a:r>
            <a:endParaRPr lang="en-US" i="1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smtClean="0"/>
              <a:t>En Cristo </a:t>
            </a:r>
            <a:r>
              <a:rPr lang="en-US" dirty="0" smtClean="0"/>
              <a:t>(2Corintios 5:17; </a:t>
            </a:r>
            <a:r>
              <a:rPr lang="en-US" dirty="0" err="1" smtClean="0"/>
              <a:t>Romanos</a:t>
            </a:r>
            <a:r>
              <a:rPr lang="en-US" dirty="0" smtClean="0"/>
              <a:t> 3:23,24)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verdadero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Cristo,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verdadero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err="1" smtClean="0"/>
              <a:t>Herederos</a:t>
            </a:r>
            <a:r>
              <a:rPr lang="en-US" dirty="0" smtClean="0"/>
              <a:t> (</a:t>
            </a:r>
            <a:r>
              <a:rPr lang="en-US" dirty="0" err="1" smtClean="0"/>
              <a:t>Efesios</a:t>
            </a:r>
            <a:r>
              <a:rPr lang="en-US" dirty="0" smtClean="0"/>
              <a:t> 1:13) 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err="1" smtClean="0"/>
              <a:t>destino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con Cristo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smtClean="0"/>
              <a:t>Vida </a:t>
            </a:r>
            <a:r>
              <a:rPr lang="en-US" i="1" dirty="0" err="1" smtClean="0"/>
              <a:t>Eterna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Hebreos</a:t>
            </a:r>
            <a:r>
              <a:rPr lang="en-US" dirty="0" smtClean="0"/>
              <a:t> 10:14; </a:t>
            </a:r>
            <a:r>
              <a:rPr lang="en-US" dirty="0" err="1" smtClean="0"/>
              <a:t>Romanos</a:t>
            </a:r>
            <a:r>
              <a:rPr lang="en-US" dirty="0" smtClean="0"/>
              <a:t> 8:31-39) </a:t>
            </a:r>
            <a:r>
              <a:rPr lang="en-US" dirty="0" err="1" smtClean="0"/>
              <a:t>Seguridad</a:t>
            </a:r>
            <a:r>
              <a:rPr lang="en-US" dirty="0" smtClean="0"/>
              <a:t> de </a:t>
            </a:r>
            <a:r>
              <a:rPr lang="en-US" dirty="0" err="1" smtClean="0"/>
              <a:t>salvación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smtClean="0"/>
              <a:t>Mora el </a:t>
            </a:r>
            <a:r>
              <a:rPr lang="en-US" i="1" dirty="0" err="1" smtClean="0"/>
              <a:t>Espíritu</a:t>
            </a:r>
            <a:r>
              <a:rPr lang="en-US" i="1" dirty="0" smtClean="0"/>
              <a:t> Santo </a:t>
            </a:r>
            <a:r>
              <a:rPr lang="en-US" dirty="0" smtClean="0"/>
              <a:t>(</a:t>
            </a:r>
            <a:r>
              <a:rPr lang="en-US" dirty="0" err="1" smtClean="0"/>
              <a:t>Romanos</a:t>
            </a:r>
            <a:r>
              <a:rPr lang="en-US" dirty="0" smtClean="0"/>
              <a:t> 8:9). Dios </a:t>
            </a:r>
            <a:r>
              <a:rPr lang="en-US" dirty="0" err="1" smtClean="0"/>
              <a:t>entra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nos</a:t>
            </a:r>
            <a:r>
              <a:rPr lang="en-US" dirty="0" smtClean="0"/>
              <a:t> cambia.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Adopción</a:t>
            </a:r>
            <a:r>
              <a:rPr lang="en-US" dirty="0" smtClean="0"/>
              <a:t> (Juan 1:12) </a:t>
            </a:r>
            <a:r>
              <a:rPr lang="en-US" dirty="0" err="1" smtClean="0"/>
              <a:t>somos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hijos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soteriologÍa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8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Próxima</a:t>
            </a:r>
            <a:r>
              <a:rPr lang="en-US" dirty="0" smtClean="0"/>
              <a:t>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quizz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r>
              <a:rPr lang="en-US" dirty="0" err="1" smtClean="0"/>
              <a:t>Aprender</a:t>
            </a:r>
            <a:r>
              <a:rPr lang="en-US" dirty="0" smtClean="0"/>
              <a:t> los </a:t>
            </a:r>
            <a:r>
              <a:rPr lang="en-US" dirty="0" err="1" smtClean="0"/>
              <a:t>conceptos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r>
              <a:rPr lang="en-US" dirty="0" smtClean="0"/>
              <a:t>: plan de </a:t>
            </a:r>
            <a:r>
              <a:rPr lang="en-US" dirty="0" err="1" smtClean="0"/>
              <a:t>salvación</a:t>
            </a:r>
            <a:r>
              <a:rPr lang="en-US" dirty="0" smtClean="0"/>
              <a:t>, </a:t>
            </a:r>
            <a:r>
              <a:rPr lang="en-US" dirty="0" err="1" smtClean="0"/>
              <a:t>consecuencias</a:t>
            </a:r>
            <a:r>
              <a:rPr lang="en-US" dirty="0" smtClean="0"/>
              <a:t> de la </a:t>
            </a:r>
            <a:r>
              <a:rPr lang="en-US" dirty="0" err="1" smtClean="0"/>
              <a:t>caída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Aprender</a:t>
            </a:r>
            <a:r>
              <a:rPr lang="en-US" dirty="0" smtClean="0"/>
              <a:t> los </a:t>
            </a:r>
            <a:r>
              <a:rPr lang="en-US" dirty="0" err="1" smtClean="0"/>
              <a:t>versículos</a:t>
            </a:r>
            <a:r>
              <a:rPr lang="en-US" dirty="0" smtClean="0"/>
              <a:t> de </a:t>
            </a:r>
            <a:r>
              <a:rPr lang="en-US" dirty="0" err="1" smtClean="0"/>
              <a:t>memoria</a:t>
            </a:r>
            <a:r>
              <a:rPr lang="en-US" dirty="0" smtClean="0"/>
              <a:t>. Se </a:t>
            </a:r>
            <a:r>
              <a:rPr lang="en-US" dirty="0" err="1" smtClean="0"/>
              <a:t>preguntan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, </a:t>
            </a:r>
            <a:r>
              <a:rPr lang="en-US" dirty="0" err="1" smtClean="0"/>
              <a:t>cita</a:t>
            </a:r>
            <a:r>
              <a:rPr lang="en-US" dirty="0" smtClean="0"/>
              <a:t> y </a:t>
            </a:r>
            <a:r>
              <a:rPr lang="en-US" dirty="0" err="1" smtClean="0"/>
              <a:t>texto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¡¡</a:t>
            </a:r>
            <a:r>
              <a:rPr lang="en-US" dirty="0" err="1" smtClean="0"/>
              <a:t>Josué</a:t>
            </a:r>
            <a:r>
              <a:rPr lang="en-US" dirty="0" smtClean="0"/>
              <a:t> 1:9!!! </a:t>
            </a:r>
            <a:r>
              <a:rPr lang="en-US" dirty="0" smtClean="0">
                <a:sym typeface="Wingdings"/>
              </a:rPr>
              <a:t></a:t>
            </a:r>
          </a:p>
          <a:p>
            <a:pPr marL="45720" indent="0">
              <a:buNone/>
            </a:pPr>
            <a:r>
              <a:rPr lang="en-US" dirty="0" smtClean="0"/>
              <a:t>	“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lo he </a:t>
            </a:r>
            <a:r>
              <a:rPr lang="en-US" dirty="0" err="1" smtClean="0"/>
              <a:t>ordenado</a:t>
            </a:r>
            <a:r>
              <a:rPr lang="en-US" dirty="0" smtClean="0"/>
              <a:t>:¡</a:t>
            </a:r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fuerte</a:t>
            </a:r>
            <a:r>
              <a:rPr lang="en-US" dirty="0" smtClean="0"/>
              <a:t> y </a:t>
            </a:r>
            <a:r>
              <a:rPr lang="en-US" dirty="0" err="1" smtClean="0"/>
              <a:t>valiente</a:t>
            </a:r>
            <a:r>
              <a:rPr lang="en-US" dirty="0" smtClean="0"/>
              <a:t>!¡No </a:t>
            </a:r>
            <a:r>
              <a:rPr lang="en-US" dirty="0" err="1" smtClean="0"/>
              <a:t>tengas</a:t>
            </a:r>
            <a:r>
              <a:rPr lang="en-US" dirty="0" smtClean="0"/>
              <a:t> 	</a:t>
            </a:r>
            <a:r>
              <a:rPr lang="en-US" dirty="0" err="1" smtClean="0"/>
              <a:t>miedo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desanimes</a:t>
            </a:r>
            <a:r>
              <a:rPr lang="en-US" dirty="0" smtClean="0"/>
              <a:t>! </a:t>
            </a:r>
            <a:r>
              <a:rPr lang="en-US" dirty="0" err="1" smtClean="0"/>
              <a:t>Porque</a:t>
            </a:r>
            <a:r>
              <a:rPr lang="en-US" dirty="0" smtClean="0"/>
              <a:t> el SEÑOR </a:t>
            </a:r>
            <a:r>
              <a:rPr lang="en-US" dirty="0" err="1" smtClean="0"/>
              <a:t>tu</a:t>
            </a:r>
            <a:r>
              <a:rPr lang="en-US" dirty="0" smtClean="0"/>
              <a:t> Dios </a:t>
            </a:r>
            <a:r>
              <a:rPr lang="en-US" dirty="0" err="1" smtClean="0"/>
              <a:t>te</a:t>
            </a:r>
            <a:r>
              <a:rPr lang="en-US" dirty="0" smtClean="0"/>
              <a:t> 	</a:t>
            </a:r>
            <a:r>
              <a:rPr lang="en-US" dirty="0" err="1" smtClean="0"/>
              <a:t>acompañará</a:t>
            </a:r>
            <a:r>
              <a:rPr lang="en-US" dirty="0" smtClean="0"/>
              <a:t> </a:t>
            </a:r>
            <a:r>
              <a:rPr lang="en-US" dirty="0" err="1" smtClean="0"/>
              <a:t>adonde</a:t>
            </a:r>
            <a:r>
              <a:rPr lang="en-US" dirty="0" smtClean="0"/>
              <a:t> </a:t>
            </a:r>
            <a:r>
              <a:rPr lang="en-US" dirty="0" err="1" smtClean="0"/>
              <a:t>quiera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dirty="0" err="1" smtClean="0"/>
              <a:t>vayas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soteriologÍa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16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Versículos</a:t>
            </a:r>
            <a:r>
              <a:rPr lang="en-US" dirty="0" smtClean="0"/>
              <a:t> a </a:t>
            </a:r>
            <a:r>
              <a:rPr lang="en-US" dirty="0" err="1" smtClean="0"/>
              <a:t>memorizar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s-MX" b="1" i="1" dirty="0" smtClean="0"/>
              <a:t>Romanos 3</a:t>
            </a:r>
            <a:r>
              <a:rPr lang="es-MX" b="1" i="1" dirty="0"/>
              <a:t>:</a:t>
            </a:r>
            <a:r>
              <a:rPr lang="es-MX" b="1" i="1" dirty="0" smtClean="0"/>
              <a:t>23,24 </a:t>
            </a:r>
            <a:endParaRPr lang="es-MX" b="1" i="1" dirty="0" smtClean="0"/>
          </a:p>
          <a:p>
            <a:r>
              <a:rPr lang="es-MX" b="1" i="1" dirty="0" smtClean="0"/>
              <a:t>2Corintios 5</a:t>
            </a:r>
            <a:r>
              <a:rPr lang="es-MX" b="1" i="1" dirty="0"/>
              <a:t>:</a:t>
            </a:r>
            <a:r>
              <a:rPr lang="es-MX" b="1" i="1" dirty="0" smtClean="0"/>
              <a:t>17</a:t>
            </a:r>
            <a:endParaRPr lang="es-MX" b="1" i="1" dirty="0" smtClean="0"/>
          </a:p>
          <a:p>
            <a:r>
              <a:rPr lang="es-MX" b="1" i="1" dirty="0" smtClean="0"/>
              <a:t>Efesios 2</a:t>
            </a:r>
            <a:r>
              <a:rPr lang="es-MX" b="1" i="1" dirty="0"/>
              <a:t>:</a:t>
            </a:r>
            <a:r>
              <a:rPr lang="es-MX" b="1" i="1" dirty="0" smtClean="0"/>
              <a:t>8,9</a:t>
            </a:r>
            <a:endParaRPr lang="es-MX" b="1" i="1" dirty="0" smtClean="0"/>
          </a:p>
          <a:p>
            <a:r>
              <a:rPr lang="es-MX" b="1" i="1" dirty="0" smtClean="0"/>
              <a:t>Juan</a:t>
            </a:r>
            <a:r>
              <a:rPr lang="es-MX" b="1" i="1" dirty="0"/>
              <a:t> </a:t>
            </a:r>
            <a:r>
              <a:rPr lang="es-MX" b="1" i="1" dirty="0" smtClean="0"/>
              <a:t>1</a:t>
            </a:r>
            <a:r>
              <a:rPr lang="es-MX" b="1" i="1" dirty="0"/>
              <a:t>:12</a:t>
            </a:r>
            <a:endParaRPr lang="en-US" b="1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ANTROPOLOGÍA &amp; </a:t>
            </a:r>
            <a:r>
              <a:rPr lang="en-US" dirty="0" err="1"/>
              <a:t>soteriologÍa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356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63639"/>
            <a:ext cx="8407893" cy="4966226"/>
          </a:xfrm>
        </p:spPr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/>
              <a:t>D</a:t>
            </a:r>
            <a:r>
              <a:rPr lang="en-US" dirty="0" err="1" smtClean="0"/>
              <a:t>octrina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ásica</a:t>
            </a:r>
            <a:r>
              <a:rPr lang="en-US" dirty="0" smtClean="0"/>
              <a:t>?</a:t>
            </a:r>
          </a:p>
          <a:p>
            <a:pPr marL="45720" indent="0">
              <a:buNone/>
            </a:pPr>
            <a:r>
              <a:rPr lang="en-US" dirty="0" err="1" smtClean="0"/>
              <a:t>Estudio</a:t>
            </a:r>
            <a:r>
              <a:rPr lang="en-US" dirty="0" smtClean="0"/>
              <a:t> </a:t>
            </a:r>
            <a:r>
              <a:rPr lang="en-US" dirty="0" err="1" smtClean="0"/>
              <a:t>sistemático</a:t>
            </a:r>
            <a:r>
              <a:rPr lang="en-US" dirty="0" smtClean="0"/>
              <a:t> de lo </a:t>
            </a:r>
            <a:r>
              <a:rPr lang="en-US" dirty="0" err="1" smtClean="0"/>
              <a:t>que</a:t>
            </a:r>
            <a:r>
              <a:rPr lang="en-US" dirty="0" smtClean="0"/>
              <a:t> dice la </a:t>
            </a:r>
            <a:r>
              <a:rPr lang="en-US" dirty="0" err="1" smtClean="0"/>
              <a:t>Biblia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err="1" smtClean="0"/>
              <a:t>Importancia</a:t>
            </a:r>
            <a:r>
              <a:rPr lang="en-US" dirty="0"/>
              <a:t>: </a:t>
            </a:r>
          </a:p>
          <a:p>
            <a:r>
              <a:rPr lang="en-US" dirty="0" err="1" smtClean="0"/>
              <a:t>verdad</a:t>
            </a:r>
            <a:r>
              <a:rPr lang="en-US" dirty="0" smtClean="0"/>
              <a:t> </a:t>
            </a:r>
            <a:r>
              <a:rPr lang="en-US" dirty="0" err="1" smtClean="0"/>
              <a:t>objetiva</a:t>
            </a:r>
            <a:r>
              <a:rPr lang="en-US" dirty="0" smtClean="0"/>
              <a:t> y </a:t>
            </a:r>
            <a:r>
              <a:rPr lang="en-US" dirty="0" err="1" smtClean="0"/>
              <a:t>pr</a:t>
            </a:r>
            <a:r>
              <a:rPr lang="en-US" dirty="0" err="1" smtClean="0"/>
              <a:t>áctica</a:t>
            </a:r>
            <a:r>
              <a:rPr lang="en-US" dirty="0" smtClean="0"/>
              <a:t>.  </a:t>
            </a:r>
            <a:r>
              <a:rPr lang="en-US" dirty="0" smtClean="0"/>
              <a:t>2Tesalonicenses 2:13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conceptos</a:t>
            </a:r>
            <a:r>
              <a:rPr lang="en-US" dirty="0" smtClean="0"/>
              <a:t>, </a:t>
            </a:r>
            <a:r>
              <a:rPr lang="en-US" dirty="0" err="1" smtClean="0"/>
              <a:t>cosmovisión</a:t>
            </a:r>
            <a:r>
              <a:rPr lang="en-US" dirty="0" smtClean="0"/>
              <a:t>, </a:t>
            </a:r>
            <a:r>
              <a:rPr lang="en-US" dirty="0" err="1" smtClean="0"/>
              <a:t>supuestos</a:t>
            </a:r>
            <a:r>
              <a:rPr lang="en-US" dirty="0" smtClean="0"/>
              <a:t> de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la </a:t>
            </a:r>
            <a:r>
              <a:rPr lang="en-US" dirty="0" err="1" smtClean="0"/>
              <a:t>realidad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ANTROPOLOGÍA se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preguntas</a:t>
            </a:r>
            <a:r>
              <a:rPr lang="en-US" dirty="0" smtClean="0"/>
              <a:t> con </a:t>
            </a:r>
            <a:r>
              <a:rPr lang="en-US" dirty="0" err="1" smtClean="0"/>
              <a:t>respecto</a:t>
            </a:r>
            <a:r>
              <a:rPr lang="en-US" dirty="0" smtClean="0"/>
              <a:t> a </a:t>
            </a:r>
          </a:p>
          <a:p>
            <a:r>
              <a:rPr lang="en-US" dirty="0" err="1" smtClean="0"/>
              <a:t>Metafísica</a:t>
            </a:r>
            <a:endParaRPr lang="en-US" dirty="0" smtClean="0"/>
          </a:p>
          <a:p>
            <a:r>
              <a:rPr lang="en-US" dirty="0" err="1" smtClean="0"/>
              <a:t>Condición</a:t>
            </a:r>
            <a:r>
              <a:rPr lang="en-US" dirty="0" smtClean="0"/>
              <a:t> </a:t>
            </a:r>
            <a:r>
              <a:rPr lang="en-US" dirty="0" err="1" smtClean="0"/>
              <a:t>humana</a:t>
            </a:r>
            <a:endParaRPr lang="en-US" dirty="0" smtClean="0"/>
          </a:p>
          <a:p>
            <a:r>
              <a:rPr lang="en-US" dirty="0" err="1" smtClean="0"/>
              <a:t>Significancia</a:t>
            </a:r>
            <a:r>
              <a:rPr lang="en-US" dirty="0" smtClean="0"/>
              <a:t> </a:t>
            </a:r>
            <a:r>
              <a:rPr lang="en-US" dirty="0" err="1" smtClean="0"/>
              <a:t>humana</a:t>
            </a:r>
            <a:endParaRPr lang="en-US" dirty="0" smtClean="0"/>
          </a:p>
          <a:p>
            <a:r>
              <a:rPr lang="en-US" dirty="0" err="1" smtClean="0"/>
              <a:t>Soluciones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cosmovisiones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ANTROPOLOGÍA &amp; </a:t>
            </a:r>
            <a:r>
              <a:rPr lang="en-US" dirty="0" err="1"/>
              <a:t>soteriologÍa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51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46191"/>
          </a:xfrm>
        </p:spPr>
        <p:txBody>
          <a:bodyPr>
            <a:normAutofit/>
          </a:bodyPr>
          <a:lstStyle/>
          <a:p>
            <a:r>
              <a:rPr lang="en-US" dirty="0" smtClean="0"/>
              <a:t>ANTROPOLOGÍA NO BÍBLICA</a:t>
            </a:r>
          </a:p>
          <a:p>
            <a:r>
              <a:rPr lang="en-US" dirty="0" smtClean="0"/>
              <a:t>ATEISMO NATURAL: </a:t>
            </a:r>
            <a:r>
              <a:rPr lang="en-US" dirty="0" err="1" smtClean="0"/>
              <a:t>Todo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materia</a:t>
            </a:r>
            <a:r>
              <a:rPr lang="en-US" dirty="0" smtClean="0"/>
              <a:t>, lo </a:t>
            </a:r>
            <a:r>
              <a:rPr lang="en-US" dirty="0" err="1" smtClean="0"/>
              <a:t>percibido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los 5 </a:t>
            </a:r>
            <a:r>
              <a:rPr lang="en-US" dirty="0" err="1" smtClean="0"/>
              <a:t>sentidos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r>
              <a:rPr lang="en-US" dirty="0" smtClean="0"/>
              <a:t>	HUMANISMO OPTIMISTA</a:t>
            </a:r>
          </a:p>
          <a:p>
            <a:pPr lvl="1"/>
            <a:r>
              <a:rPr lang="en-US" dirty="0" err="1" smtClean="0"/>
              <a:t>Humanidad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buena</a:t>
            </a:r>
            <a:r>
              <a:rPr lang="en-US" dirty="0" smtClean="0"/>
              <a:t>; </a:t>
            </a:r>
            <a:r>
              <a:rPr lang="en-US" dirty="0" err="1" smtClean="0"/>
              <a:t>él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medida</a:t>
            </a:r>
            <a:r>
              <a:rPr lang="en-US" dirty="0" smtClean="0"/>
              <a:t> de lo </a:t>
            </a:r>
            <a:r>
              <a:rPr lang="en-US" dirty="0" err="1" smtClean="0"/>
              <a:t>bueno</a:t>
            </a:r>
            <a:r>
              <a:rPr lang="en-US" dirty="0" smtClean="0"/>
              <a:t> y lo </a:t>
            </a:r>
            <a:r>
              <a:rPr lang="en-US" dirty="0" err="1" smtClean="0"/>
              <a:t>malo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corrupción</a:t>
            </a:r>
            <a:r>
              <a:rPr lang="en-US" dirty="0" smtClean="0"/>
              <a:t> </a:t>
            </a:r>
            <a:r>
              <a:rPr lang="en-US" dirty="0" err="1" smtClean="0"/>
              <a:t>existente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ignorancia</a:t>
            </a:r>
            <a:r>
              <a:rPr lang="en-US" dirty="0" smtClean="0"/>
              <a:t>; </a:t>
            </a:r>
          </a:p>
          <a:p>
            <a:pPr lvl="1"/>
            <a:r>
              <a:rPr lang="en-US" dirty="0" err="1" smtClean="0"/>
              <a:t>Solución</a:t>
            </a:r>
            <a:r>
              <a:rPr lang="en-US" dirty="0" smtClean="0"/>
              <a:t>: </a:t>
            </a:r>
            <a:r>
              <a:rPr lang="en-US" dirty="0" err="1" smtClean="0"/>
              <a:t>educar</a:t>
            </a:r>
            <a:r>
              <a:rPr lang="en-US" dirty="0" smtClean="0"/>
              <a:t>,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solucionados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Critica</a:t>
            </a:r>
            <a:r>
              <a:rPr lang="en-US" dirty="0" smtClean="0"/>
              <a:t>: el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moralmente</a:t>
            </a:r>
            <a:r>
              <a:rPr lang="en-US" dirty="0" smtClean="0"/>
              <a:t> </a:t>
            </a:r>
            <a:r>
              <a:rPr lang="en-US" dirty="0" err="1" smtClean="0"/>
              <a:t>perdido</a:t>
            </a:r>
            <a:r>
              <a:rPr lang="en-US" dirty="0" smtClean="0"/>
              <a:t>, </a:t>
            </a:r>
            <a:r>
              <a:rPr lang="en-US" dirty="0" err="1" smtClean="0"/>
              <a:t>muchas</a:t>
            </a:r>
            <a:r>
              <a:rPr lang="en-US" dirty="0" smtClean="0"/>
              <a:t> </a:t>
            </a:r>
            <a:r>
              <a:rPr lang="en-US" dirty="0" err="1" smtClean="0"/>
              <a:t>civilizaciones</a:t>
            </a:r>
            <a:r>
              <a:rPr lang="en-US" dirty="0" smtClean="0"/>
              <a:t> con </a:t>
            </a:r>
            <a:r>
              <a:rPr lang="en-US" dirty="0" err="1" smtClean="0"/>
              <a:t>conocimiento</a:t>
            </a:r>
            <a:r>
              <a:rPr lang="en-US" dirty="0" smtClean="0"/>
              <a:t> sin embargo </a:t>
            </a:r>
            <a:r>
              <a:rPr lang="en-US" dirty="0" err="1" smtClean="0"/>
              <a:t>eligieron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lo </a:t>
            </a:r>
            <a:r>
              <a:rPr lang="en-US" dirty="0" err="1" smtClean="0"/>
              <a:t>malo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	HUMANISMO PESIMISTA</a:t>
            </a:r>
          </a:p>
          <a:p>
            <a:pPr lvl="1"/>
            <a:r>
              <a:rPr lang="en-US" dirty="0" err="1" smtClean="0"/>
              <a:t>Humanidad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mala; </a:t>
            </a:r>
            <a:r>
              <a:rPr lang="en-US" dirty="0" err="1" smtClean="0"/>
              <a:t>visión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realista</a:t>
            </a:r>
            <a:r>
              <a:rPr lang="en-US" dirty="0" smtClean="0"/>
              <a:t>. Vida sin </a:t>
            </a:r>
            <a:r>
              <a:rPr lang="en-US" dirty="0" err="1" smtClean="0"/>
              <a:t>sentido</a:t>
            </a:r>
            <a:r>
              <a:rPr lang="en-US" dirty="0" smtClean="0"/>
              <a:t>; no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enfrentar</a:t>
            </a:r>
            <a:r>
              <a:rPr lang="en-US" dirty="0" smtClean="0"/>
              <a:t> la </a:t>
            </a:r>
            <a:r>
              <a:rPr lang="en-US" dirty="0" err="1" smtClean="0"/>
              <a:t>vida</a:t>
            </a:r>
            <a:r>
              <a:rPr lang="en-US" dirty="0" smtClean="0"/>
              <a:t>, </a:t>
            </a:r>
            <a:r>
              <a:rPr lang="en-US" dirty="0" err="1" smtClean="0"/>
              <a:t>depresión</a:t>
            </a:r>
            <a:r>
              <a:rPr lang="en-US" dirty="0" smtClean="0"/>
              <a:t>.  No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solución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ANTROPologia</a:t>
            </a:r>
            <a:r>
              <a:rPr lang="en-US" dirty="0"/>
              <a:t> </a:t>
            </a:r>
            <a:r>
              <a:rPr lang="en-US" dirty="0" smtClean="0"/>
              <a:t>NO BÍBLICA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718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PANTEISMO ORIENTAL (</a:t>
            </a:r>
            <a:r>
              <a:rPr lang="en-US" dirty="0" err="1" smtClean="0"/>
              <a:t>Hinduismo</a:t>
            </a:r>
            <a:r>
              <a:rPr lang="en-US" dirty="0" smtClean="0"/>
              <a:t>, </a:t>
            </a:r>
            <a:r>
              <a:rPr lang="en-US" dirty="0" err="1" smtClean="0"/>
              <a:t>budismo</a:t>
            </a:r>
            <a:r>
              <a:rPr lang="en-US" dirty="0" smtClean="0"/>
              <a:t>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Todo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Dios.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 smtClean="0"/>
              <a:t>indefinible</a:t>
            </a:r>
            <a:r>
              <a:rPr lang="en-US" dirty="0" smtClean="0"/>
              <a:t>, intangible, </a:t>
            </a:r>
            <a:r>
              <a:rPr lang="en-US" dirty="0" err="1" smtClean="0"/>
              <a:t>energía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existe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el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el mal; la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circular, no </a:t>
            </a:r>
            <a:r>
              <a:rPr lang="en-US" dirty="0" err="1" smtClean="0"/>
              <a:t>tiene</a:t>
            </a:r>
            <a:r>
              <a:rPr lang="en-US" dirty="0" smtClean="0"/>
              <a:t> fin. A </a:t>
            </a:r>
            <a:r>
              <a:rPr lang="en-US" dirty="0" err="1" smtClean="0"/>
              <a:t>través</a:t>
            </a:r>
            <a:r>
              <a:rPr lang="en-US" dirty="0" smtClean="0"/>
              <a:t> de </a:t>
            </a:r>
            <a:r>
              <a:rPr lang="en-US" dirty="0" err="1" smtClean="0"/>
              <a:t>rencarnaciones</a:t>
            </a:r>
            <a:r>
              <a:rPr lang="en-US" dirty="0" smtClean="0"/>
              <a:t> se </a:t>
            </a:r>
            <a:r>
              <a:rPr lang="en-US" dirty="0" err="1" smtClean="0"/>
              <a:t>perfecciona</a:t>
            </a:r>
            <a:r>
              <a:rPr lang="en-US" dirty="0" smtClean="0"/>
              <a:t> el </a:t>
            </a:r>
            <a:r>
              <a:rPr lang="en-US" dirty="0" err="1" smtClean="0"/>
              <a:t>ser</a:t>
            </a:r>
            <a:r>
              <a:rPr lang="en-US" dirty="0" smtClean="0"/>
              <a:t>, se </a:t>
            </a:r>
            <a:r>
              <a:rPr lang="en-US" dirty="0" err="1" smtClean="0"/>
              <a:t>destruye</a:t>
            </a:r>
            <a:r>
              <a:rPr lang="en-US" dirty="0" smtClean="0"/>
              <a:t> la </a:t>
            </a:r>
            <a:r>
              <a:rPr lang="en-US" dirty="0" err="1" smtClean="0"/>
              <a:t>materia</a:t>
            </a:r>
            <a:r>
              <a:rPr lang="en-US" dirty="0" smtClean="0"/>
              <a:t> y se </a:t>
            </a:r>
            <a:r>
              <a:rPr lang="en-US" dirty="0" err="1" smtClean="0"/>
              <a:t>asciende</a:t>
            </a:r>
            <a:r>
              <a:rPr lang="en-US" dirty="0" smtClean="0"/>
              <a:t> a mayor </a:t>
            </a:r>
            <a:r>
              <a:rPr lang="en-US" dirty="0" err="1" smtClean="0"/>
              <a:t>espiritualidad</a:t>
            </a:r>
            <a:r>
              <a:rPr lang="en-US" dirty="0" smtClean="0"/>
              <a:t>. 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Crítica</a:t>
            </a:r>
            <a:r>
              <a:rPr lang="en-US" dirty="0" smtClean="0"/>
              <a:t>, </a:t>
            </a:r>
            <a:r>
              <a:rPr lang="en-US" dirty="0" err="1" smtClean="0"/>
              <a:t>llegar</a:t>
            </a:r>
            <a:r>
              <a:rPr lang="en-US" dirty="0" smtClean="0"/>
              <a:t> al Nirvana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perder</a:t>
            </a:r>
            <a:r>
              <a:rPr lang="en-US" dirty="0" smtClean="0"/>
              <a:t>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conciencia</a:t>
            </a:r>
            <a:r>
              <a:rPr lang="en-US" dirty="0" smtClean="0"/>
              <a:t> del </a:t>
            </a:r>
            <a:r>
              <a:rPr lang="en-US" dirty="0" err="1" smtClean="0"/>
              <a:t>individuo</a:t>
            </a:r>
            <a:r>
              <a:rPr lang="en-US" dirty="0" smtClean="0"/>
              <a:t>.  </a:t>
            </a:r>
            <a:r>
              <a:rPr lang="en-US" dirty="0" err="1" smtClean="0"/>
              <a:t>Ateísmo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ANTROPologia</a:t>
            </a:r>
            <a:r>
              <a:rPr lang="en-US" dirty="0"/>
              <a:t> </a:t>
            </a:r>
            <a:r>
              <a:rPr lang="en-US" dirty="0" smtClean="0"/>
              <a:t>NO BÍBLICA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43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ANTROPOLOGÍA BÍBLICA</a:t>
            </a:r>
          </a:p>
          <a:p>
            <a:r>
              <a:rPr lang="en-US" dirty="0" smtClean="0"/>
              <a:t>CREACIÓN DE LA HUMANIDAD  </a:t>
            </a:r>
            <a:r>
              <a:rPr lang="en-US" dirty="0" err="1" smtClean="0"/>
              <a:t>Génesis</a:t>
            </a:r>
            <a:r>
              <a:rPr lang="en-US" dirty="0" smtClean="0"/>
              <a:t> 1:26-27</a:t>
            </a:r>
          </a:p>
          <a:p>
            <a:endParaRPr lang="en-US" i="1" dirty="0"/>
          </a:p>
          <a:p>
            <a:r>
              <a:rPr lang="en-US" i="1" dirty="0" err="1" smtClean="0"/>
              <a:t>Señoría</a:t>
            </a:r>
            <a:r>
              <a:rPr lang="en-US" i="1" dirty="0" smtClean="0"/>
              <a:t> </a:t>
            </a:r>
            <a:r>
              <a:rPr lang="en-US" i="1" dirty="0" err="1" smtClean="0"/>
              <a:t>benevolente</a:t>
            </a:r>
            <a:r>
              <a:rPr lang="en-US" dirty="0" smtClean="0"/>
              <a:t> (</a:t>
            </a:r>
            <a:r>
              <a:rPr lang="en-US" dirty="0" err="1" smtClean="0"/>
              <a:t>Génesis</a:t>
            </a:r>
            <a:r>
              <a:rPr lang="en-US" dirty="0" smtClean="0"/>
              <a:t> 1:26-30) </a:t>
            </a:r>
            <a:r>
              <a:rPr lang="en-US" dirty="0" err="1" smtClean="0"/>
              <a:t>ejercer</a:t>
            </a:r>
            <a:r>
              <a:rPr lang="en-US" dirty="0" smtClean="0"/>
              <a:t> </a:t>
            </a:r>
            <a:r>
              <a:rPr lang="en-US" dirty="0" err="1" smtClean="0"/>
              <a:t>mayordomía</a:t>
            </a:r>
            <a:r>
              <a:rPr lang="en-US" dirty="0" smtClean="0"/>
              <a:t>, </a:t>
            </a:r>
            <a:r>
              <a:rPr lang="en-US" dirty="0" err="1" smtClean="0"/>
              <a:t>cuidadosos</a:t>
            </a:r>
            <a:r>
              <a:rPr lang="en-US" dirty="0" smtClean="0"/>
              <a:t> del </a:t>
            </a:r>
            <a:r>
              <a:rPr lang="en-US" dirty="0" err="1" smtClean="0"/>
              <a:t>medio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y los </a:t>
            </a:r>
            <a:r>
              <a:rPr lang="en-US" dirty="0" err="1" smtClean="0"/>
              <a:t>resursos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err="1" smtClean="0"/>
              <a:t>Creadores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Génesis</a:t>
            </a:r>
            <a:r>
              <a:rPr lang="en-US" dirty="0" smtClean="0"/>
              <a:t> 2:15) </a:t>
            </a:r>
            <a:r>
              <a:rPr lang="en-US" dirty="0" err="1" smtClean="0"/>
              <a:t>Libres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crear</a:t>
            </a:r>
            <a:r>
              <a:rPr lang="en-US" dirty="0" smtClean="0"/>
              <a:t> en la </a:t>
            </a:r>
            <a:r>
              <a:rPr lang="en-US" dirty="0" err="1" smtClean="0"/>
              <a:t>tierra</a:t>
            </a:r>
            <a:r>
              <a:rPr lang="en-US" dirty="0" smtClean="0"/>
              <a:t>, y </a:t>
            </a:r>
            <a:r>
              <a:rPr lang="en-US" dirty="0" err="1" smtClean="0"/>
              <a:t>mejorar</a:t>
            </a:r>
            <a:r>
              <a:rPr lang="en-US" dirty="0" smtClean="0"/>
              <a:t> u </a:t>
            </a:r>
            <a:r>
              <a:rPr lang="en-US" dirty="0" err="1" smtClean="0"/>
              <a:t>ordenar</a:t>
            </a:r>
            <a:r>
              <a:rPr lang="en-US" dirty="0" smtClean="0"/>
              <a:t> el </a:t>
            </a:r>
            <a:r>
              <a:rPr lang="en-US" dirty="0" err="1" smtClean="0"/>
              <a:t>ambiente</a:t>
            </a:r>
            <a:r>
              <a:rPr lang="en-US" dirty="0" smtClean="0"/>
              <a:t> con </a:t>
            </a:r>
            <a:r>
              <a:rPr lang="en-US" dirty="0" err="1" smtClean="0"/>
              <a:t>nuestras</a:t>
            </a:r>
            <a:r>
              <a:rPr lang="en-US" dirty="0" smtClean="0"/>
              <a:t> </a:t>
            </a:r>
            <a:r>
              <a:rPr lang="en-US" dirty="0" err="1" smtClean="0"/>
              <a:t>acciones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err="1" smtClean="0"/>
              <a:t>Libres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Génesis</a:t>
            </a:r>
            <a:r>
              <a:rPr lang="en-US" dirty="0" smtClean="0"/>
              <a:t> 2:16,17).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escoger</a:t>
            </a:r>
            <a:r>
              <a:rPr lang="en-US" dirty="0" smtClean="0"/>
              <a:t> </a:t>
            </a:r>
            <a:r>
              <a:rPr lang="en-US" dirty="0" err="1" smtClean="0"/>
              <a:t>acarrea</a:t>
            </a:r>
            <a:r>
              <a:rPr lang="en-US" dirty="0" smtClean="0"/>
              <a:t> </a:t>
            </a:r>
            <a:r>
              <a:rPr lang="en-US" dirty="0" err="1" smtClean="0"/>
              <a:t>responsabilidad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Sociable (</a:t>
            </a:r>
            <a:r>
              <a:rPr lang="en-US" dirty="0" err="1" smtClean="0"/>
              <a:t>Génesis</a:t>
            </a:r>
            <a:r>
              <a:rPr lang="en-US" dirty="0" smtClean="0"/>
              <a:t> 2:18)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err="1" smtClean="0"/>
              <a:t>Capacidad</a:t>
            </a:r>
            <a:r>
              <a:rPr lang="en-US" i="1" dirty="0" smtClean="0"/>
              <a:t> </a:t>
            </a:r>
            <a:r>
              <a:rPr lang="en-US" i="1" dirty="0" err="1" smtClean="0"/>
              <a:t>Intelectual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Génesis</a:t>
            </a:r>
            <a:r>
              <a:rPr lang="en-US" dirty="0" smtClean="0"/>
              <a:t> 2:19, 20). </a:t>
            </a:r>
            <a:r>
              <a:rPr lang="en-US" dirty="0" err="1" smtClean="0"/>
              <a:t>Clasifica</a:t>
            </a:r>
            <a:r>
              <a:rPr lang="en-US" dirty="0" smtClean="0"/>
              <a:t>, </a:t>
            </a:r>
            <a:r>
              <a:rPr lang="en-US" dirty="0" err="1" smtClean="0"/>
              <a:t>conoce</a:t>
            </a:r>
            <a:r>
              <a:rPr lang="en-US" dirty="0" smtClean="0"/>
              <a:t>, describe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smtClean="0"/>
              <a:t>Sexual</a:t>
            </a:r>
            <a:r>
              <a:rPr lang="en-US" dirty="0" smtClean="0"/>
              <a:t> (</a:t>
            </a:r>
            <a:r>
              <a:rPr lang="en-US" dirty="0" err="1" smtClean="0"/>
              <a:t>Génesis</a:t>
            </a:r>
            <a:r>
              <a:rPr lang="en-US" dirty="0" smtClean="0"/>
              <a:t> 2:24) </a:t>
            </a:r>
            <a:r>
              <a:rPr lang="en-US" dirty="0" err="1" smtClean="0"/>
              <a:t>Intimidad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i="1" dirty="0" smtClean="0"/>
              <a:t>Vulnerable</a:t>
            </a:r>
            <a:r>
              <a:rPr lang="en-US" dirty="0" smtClean="0"/>
              <a:t> (</a:t>
            </a:r>
            <a:r>
              <a:rPr lang="en-US" dirty="0" err="1" smtClean="0"/>
              <a:t>Génesis</a:t>
            </a:r>
            <a:r>
              <a:rPr lang="en-US" dirty="0" smtClean="0"/>
              <a:t> 2:25). Nada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esconder</a:t>
            </a:r>
            <a:r>
              <a:rPr lang="en-US" dirty="0" smtClean="0"/>
              <a:t>, </a:t>
            </a:r>
            <a:r>
              <a:rPr lang="en-US" dirty="0" err="1" smtClean="0"/>
              <a:t>armonía</a:t>
            </a:r>
            <a:r>
              <a:rPr lang="en-US" dirty="0" smtClean="0"/>
              <a:t> con </a:t>
            </a:r>
            <a:r>
              <a:rPr lang="en-US" dirty="0" err="1" smtClean="0"/>
              <a:t>todo</a:t>
            </a:r>
            <a:r>
              <a:rPr lang="en-US" dirty="0" smtClean="0"/>
              <a:t>, </a:t>
            </a:r>
            <a:r>
              <a:rPr lang="en-US" dirty="0" err="1" smtClean="0"/>
              <a:t>seguridad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ANTROPolog</a:t>
            </a:r>
            <a:r>
              <a:rPr lang="en-US" dirty="0" err="1" smtClean="0"/>
              <a:t>Í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/>
              <a:t>BÍBLICA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893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/>
          </a:bodyPr>
          <a:lstStyle/>
          <a:p>
            <a:r>
              <a:rPr lang="en-US" dirty="0" smtClean="0"/>
              <a:t>CONSECUENCIAS DE LA CAÍDA  (</a:t>
            </a:r>
            <a:r>
              <a:rPr lang="en-US" dirty="0" err="1" smtClean="0"/>
              <a:t>Génesis</a:t>
            </a:r>
            <a:r>
              <a:rPr lang="en-US" dirty="0" smtClean="0"/>
              <a:t> 3:1-17)</a:t>
            </a:r>
          </a:p>
          <a:p>
            <a:pPr marL="45720" indent="0">
              <a:buNone/>
            </a:pPr>
            <a:r>
              <a:rPr lang="en-US" dirty="0" err="1" smtClean="0"/>
              <a:t>Estados</a:t>
            </a:r>
            <a:r>
              <a:rPr lang="en-US" dirty="0" smtClean="0"/>
              <a:t> de </a:t>
            </a:r>
            <a:r>
              <a:rPr lang="en-US" dirty="0" err="1" smtClean="0"/>
              <a:t>Alejamiento</a:t>
            </a:r>
            <a:r>
              <a:rPr lang="en-US" dirty="0" smtClean="0"/>
              <a:t>/</a:t>
            </a:r>
            <a:r>
              <a:rPr lang="en-US" dirty="0" err="1" smtClean="0"/>
              <a:t>separación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Separación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r>
              <a:rPr lang="en-US" dirty="0" smtClean="0"/>
              <a:t>: (</a:t>
            </a:r>
            <a:r>
              <a:rPr lang="en-US" dirty="0" err="1" smtClean="0"/>
              <a:t>Génesis</a:t>
            </a:r>
            <a:r>
              <a:rPr lang="en-US" dirty="0" smtClean="0"/>
              <a:t> 3:8)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Separación</a:t>
            </a:r>
            <a:r>
              <a:rPr lang="en-US" dirty="0" smtClean="0"/>
              <a:t> </a:t>
            </a:r>
            <a:r>
              <a:rPr lang="en-US" dirty="0" err="1" smtClean="0"/>
              <a:t>Sicológica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Separación</a:t>
            </a:r>
            <a:r>
              <a:rPr lang="en-US" dirty="0" smtClean="0"/>
              <a:t> </a:t>
            </a:r>
            <a:r>
              <a:rPr lang="en-US" dirty="0" err="1" smtClean="0"/>
              <a:t>Sociológica</a:t>
            </a:r>
            <a:r>
              <a:rPr lang="en-US" dirty="0" smtClean="0"/>
              <a:t> (</a:t>
            </a:r>
            <a:r>
              <a:rPr lang="en-US" dirty="0" err="1" smtClean="0"/>
              <a:t>Génesis</a:t>
            </a:r>
            <a:r>
              <a:rPr lang="en-US" dirty="0" smtClean="0"/>
              <a:t> 3:12,13)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Separación</a:t>
            </a:r>
            <a:r>
              <a:rPr lang="en-US" dirty="0" smtClean="0"/>
              <a:t> </a:t>
            </a:r>
            <a:r>
              <a:rPr lang="en-US" dirty="0" err="1" smtClean="0"/>
              <a:t>Ecológica</a:t>
            </a:r>
            <a:r>
              <a:rPr lang="en-US" dirty="0" smtClean="0"/>
              <a:t> (</a:t>
            </a:r>
            <a:r>
              <a:rPr lang="en-US" dirty="0" err="1" smtClean="0"/>
              <a:t>Génesis</a:t>
            </a:r>
            <a:r>
              <a:rPr lang="en-US" dirty="0" smtClean="0"/>
              <a:t> 3:17,18)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Separación</a:t>
            </a:r>
            <a:r>
              <a:rPr lang="en-US" dirty="0" smtClean="0"/>
              <a:t> </a:t>
            </a:r>
            <a:r>
              <a:rPr lang="en-US" dirty="0" err="1" smtClean="0"/>
              <a:t>Física</a:t>
            </a:r>
            <a:r>
              <a:rPr lang="en-US" dirty="0" smtClean="0"/>
              <a:t>, </a:t>
            </a:r>
            <a:r>
              <a:rPr lang="en-US" dirty="0" err="1" smtClean="0"/>
              <a:t>muerte</a:t>
            </a:r>
            <a:r>
              <a:rPr lang="en-US" dirty="0" smtClean="0"/>
              <a:t> (1Corintios 15:21-26)</a:t>
            </a:r>
          </a:p>
          <a:p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ANTROPolog</a:t>
            </a:r>
            <a:r>
              <a:rPr lang="en-US" dirty="0" err="1" smtClean="0"/>
              <a:t>Í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/>
              <a:t>BÍBLICA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39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OTRAS  </a:t>
            </a:r>
            <a:r>
              <a:rPr lang="en-US" dirty="0" smtClean="0"/>
              <a:t>CONSECUENCIAS: </a:t>
            </a:r>
            <a:r>
              <a:rPr lang="en-US" i="1" dirty="0" smtClean="0"/>
              <a:t>La </a:t>
            </a:r>
            <a:r>
              <a:rPr lang="en-US" i="1" dirty="0" err="1" smtClean="0"/>
              <a:t>imagen</a:t>
            </a:r>
            <a:r>
              <a:rPr lang="en-US" i="1" dirty="0" smtClean="0"/>
              <a:t> de Dios </a:t>
            </a:r>
            <a:r>
              <a:rPr lang="en-US" i="1" dirty="0" err="1" smtClean="0"/>
              <a:t>distorsionada</a:t>
            </a:r>
            <a:r>
              <a:rPr lang="en-US" i="1" dirty="0" smtClean="0"/>
              <a:t> </a:t>
            </a:r>
            <a:r>
              <a:rPr lang="en-US" i="1" dirty="0" err="1" smtClean="0"/>
              <a:t>implica</a:t>
            </a:r>
            <a:r>
              <a:rPr lang="en-US" i="1" dirty="0" smtClean="0"/>
              <a:t> </a:t>
            </a:r>
            <a:r>
              <a:rPr lang="en-US" i="1" dirty="0" err="1" smtClean="0"/>
              <a:t>distorsi</a:t>
            </a:r>
            <a:r>
              <a:rPr lang="en-US" i="1" dirty="0" err="1" smtClean="0"/>
              <a:t>ón</a:t>
            </a:r>
            <a:r>
              <a:rPr lang="en-US" i="1" dirty="0" smtClean="0"/>
              <a:t> en el </a:t>
            </a:r>
            <a:r>
              <a:rPr lang="en-US" i="1" dirty="0" err="1" smtClean="0"/>
              <a:t>ser</a:t>
            </a:r>
            <a:r>
              <a:rPr lang="en-US" i="1" dirty="0" smtClean="0"/>
              <a:t> </a:t>
            </a:r>
            <a:r>
              <a:rPr lang="en-US" i="1" dirty="0" err="1" smtClean="0"/>
              <a:t>humano</a:t>
            </a:r>
            <a:endParaRPr lang="en-US" i="1" dirty="0"/>
          </a:p>
          <a:p>
            <a:r>
              <a:rPr lang="en-US" dirty="0" err="1"/>
              <a:t>Gobierno</a:t>
            </a:r>
            <a:r>
              <a:rPr lang="en-US" dirty="0"/>
              <a:t> no </a:t>
            </a:r>
            <a:r>
              <a:rPr lang="en-US" dirty="0" err="1"/>
              <a:t>benevolente</a:t>
            </a:r>
            <a:r>
              <a:rPr lang="en-US" dirty="0"/>
              <a:t>, </a:t>
            </a:r>
            <a:r>
              <a:rPr lang="en-US" dirty="0" err="1" smtClean="0"/>
              <a:t>destrucción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r>
              <a:rPr lang="en-US" dirty="0" err="1"/>
              <a:t>Creatividad</a:t>
            </a:r>
            <a:r>
              <a:rPr lang="en-US" dirty="0"/>
              <a:t> se </a:t>
            </a:r>
            <a:r>
              <a:rPr lang="en-US" dirty="0" err="1"/>
              <a:t>usa</a:t>
            </a:r>
            <a:r>
              <a:rPr lang="en-US" dirty="0"/>
              <a:t> con </a:t>
            </a:r>
            <a:r>
              <a:rPr lang="en-US" dirty="0" err="1"/>
              <a:t>malos</a:t>
            </a:r>
            <a:r>
              <a:rPr lang="en-US" dirty="0"/>
              <a:t> </a:t>
            </a:r>
            <a:r>
              <a:rPr lang="en-US" dirty="0" err="1" smtClean="0"/>
              <a:t>propósitos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r>
              <a:rPr lang="en-US" dirty="0" err="1"/>
              <a:t>Esclavitud</a:t>
            </a:r>
            <a:r>
              <a:rPr lang="en-US" dirty="0"/>
              <a:t> (Juan 8:34,24</a:t>
            </a:r>
            <a:r>
              <a:rPr lang="en-US" dirty="0" smtClean="0"/>
              <a:t>)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 err="1"/>
              <a:t>Aspectos</a:t>
            </a:r>
            <a:r>
              <a:rPr lang="en-US" dirty="0"/>
              <a:t> </a:t>
            </a:r>
            <a:r>
              <a:rPr lang="en-US" dirty="0" err="1"/>
              <a:t>sociales</a:t>
            </a:r>
            <a:r>
              <a:rPr lang="en-US" dirty="0"/>
              <a:t> y </a:t>
            </a:r>
            <a:r>
              <a:rPr lang="en-US" dirty="0" err="1"/>
              <a:t>personales</a:t>
            </a:r>
            <a:r>
              <a:rPr lang="en-US" dirty="0"/>
              <a:t>, </a:t>
            </a:r>
            <a:r>
              <a:rPr lang="en-US" dirty="0" err="1"/>
              <a:t>desconfianza</a:t>
            </a:r>
            <a:r>
              <a:rPr lang="en-US" dirty="0"/>
              <a:t> </a:t>
            </a:r>
            <a:r>
              <a:rPr lang="en-US" dirty="0" err="1"/>
              <a:t>competitividad</a:t>
            </a:r>
            <a:r>
              <a:rPr lang="en-US" dirty="0"/>
              <a:t> </a:t>
            </a:r>
            <a:r>
              <a:rPr lang="en-US" dirty="0" err="1"/>
              <a:t>relaciones</a:t>
            </a:r>
            <a:r>
              <a:rPr lang="en-US" dirty="0"/>
              <a:t> </a:t>
            </a:r>
            <a:r>
              <a:rPr lang="en-US" dirty="0" err="1" smtClean="0"/>
              <a:t>inseguras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r>
              <a:rPr lang="en-US" dirty="0" err="1"/>
              <a:t>Sexualidad</a:t>
            </a:r>
            <a:r>
              <a:rPr lang="en-US" dirty="0"/>
              <a:t>, </a:t>
            </a:r>
            <a:r>
              <a:rPr lang="en-US" dirty="0" err="1" smtClean="0"/>
              <a:t>perversión</a:t>
            </a:r>
            <a:r>
              <a:rPr lang="en-US" dirty="0" smtClean="0"/>
              <a:t>, </a:t>
            </a:r>
            <a:r>
              <a:rPr lang="en-US" dirty="0" err="1" smtClean="0"/>
              <a:t>distorsión</a:t>
            </a:r>
            <a:r>
              <a:rPr lang="en-US" dirty="0" smtClean="0"/>
              <a:t> de un </a:t>
            </a:r>
            <a:r>
              <a:rPr lang="en-US" dirty="0" err="1" smtClean="0"/>
              <a:t>vínculo</a:t>
            </a:r>
            <a:r>
              <a:rPr lang="en-US" dirty="0" smtClean="0"/>
              <a:t> </a:t>
            </a:r>
            <a:r>
              <a:rPr lang="en-US" dirty="0" err="1" smtClean="0"/>
              <a:t>sano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ANTROPolog</a:t>
            </a:r>
            <a:r>
              <a:rPr lang="en-US" dirty="0" err="1" smtClean="0"/>
              <a:t>Í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/>
              <a:t>BÍBLICA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1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607650"/>
            <a:ext cx="8407893" cy="5138929"/>
          </a:xfrm>
        </p:spPr>
        <p:txBody>
          <a:bodyPr>
            <a:normAutofit/>
          </a:bodyPr>
          <a:lstStyle/>
          <a:p>
            <a:r>
              <a:rPr lang="en-US" dirty="0" smtClean="0"/>
              <a:t>MAS </a:t>
            </a:r>
            <a:r>
              <a:rPr lang="en-US" dirty="0" smtClean="0"/>
              <a:t>CONSECUENCIAS: </a:t>
            </a:r>
            <a:r>
              <a:rPr lang="en-US" i="1" dirty="0" err="1" smtClean="0"/>
              <a:t>Dilema</a:t>
            </a:r>
            <a:r>
              <a:rPr lang="en-US" i="1" dirty="0" smtClean="0"/>
              <a:t> del </a:t>
            </a:r>
            <a:r>
              <a:rPr lang="en-US" i="1" dirty="0" err="1" smtClean="0"/>
              <a:t>ser</a:t>
            </a:r>
            <a:r>
              <a:rPr lang="en-US" i="1" dirty="0" smtClean="0"/>
              <a:t> </a:t>
            </a:r>
            <a:r>
              <a:rPr lang="en-US" i="1" dirty="0" err="1" smtClean="0"/>
              <a:t>humano</a:t>
            </a:r>
            <a:endParaRPr lang="en-US" i="1" dirty="0" smtClean="0"/>
          </a:p>
          <a:p>
            <a:r>
              <a:rPr lang="en-US" dirty="0" err="1" smtClean="0"/>
              <a:t>Deuda</a:t>
            </a:r>
            <a:r>
              <a:rPr lang="en-US" dirty="0" smtClean="0"/>
              <a:t> de </a:t>
            </a:r>
            <a:r>
              <a:rPr lang="en-US" dirty="0" err="1" smtClean="0"/>
              <a:t>pecado</a:t>
            </a:r>
            <a:r>
              <a:rPr lang="en-US" dirty="0" smtClean="0"/>
              <a:t> </a:t>
            </a:r>
            <a:r>
              <a:rPr lang="en-US" dirty="0" err="1" smtClean="0"/>
              <a:t>acumulada</a:t>
            </a:r>
            <a:r>
              <a:rPr lang="en-US" dirty="0" smtClean="0"/>
              <a:t> (</a:t>
            </a:r>
            <a:r>
              <a:rPr lang="en-US" dirty="0" err="1" smtClean="0"/>
              <a:t>Colosenses</a:t>
            </a:r>
            <a:r>
              <a:rPr lang="en-US" dirty="0" smtClean="0"/>
              <a:t> 2:14). No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pagar</a:t>
            </a:r>
            <a:r>
              <a:rPr lang="en-US" dirty="0" smtClean="0"/>
              <a:t> con </a:t>
            </a:r>
            <a:r>
              <a:rPr lang="en-US" dirty="0" err="1" smtClean="0"/>
              <a:t>obras</a:t>
            </a:r>
            <a:r>
              <a:rPr lang="en-US" dirty="0" smtClean="0"/>
              <a:t> (</a:t>
            </a:r>
            <a:r>
              <a:rPr lang="en-US" dirty="0" err="1" smtClean="0"/>
              <a:t>Efesios</a:t>
            </a:r>
            <a:r>
              <a:rPr lang="en-US" dirty="0" smtClean="0"/>
              <a:t> 2:8.9; </a:t>
            </a:r>
            <a:r>
              <a:rPr lang="en-US" dirty="0" err="1" smtClean="0"/>
              <a:t>Romanos</a:t>
            </a:r>
            <a:r>
              <a:rPr lang="en-US" dirty="0" smtClean="0"/>
              <a:t> 6:23)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pecaminosa</a:t>
            </a:r>
            <a:r>
              <a:rPr lang="en-US" dirty="0" smtClean="0"/>
              <a:t> (</a:t>
            </a:r>
            <a:r>
              <a:rPr lang="en-US" dirty="0" err="1" smtClean="0"/>
              <a:t>Efesios</a:t>
            </a:r>
            <a:r>
              <a:rPr lang="en-US" dirty="0" smtClean="0"/>
              <a:t> 2:3) No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cambiar</a:t>
            </a:r>
            <a:r>
              <a:rPr lang="en-US" dirty="0" smtClean="0"/>
              <a:t> a 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mismos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Ni </a:t>
            </a:r>
            <a:r>
              <a:rPr lang="en-US" dirty="0" err="1" smtClean="0"/>
              <a:t>uno</a:t>
            </a:r>
            <a:r>
              <a:rPr lang="en-US" dirty="0" smtClean="0"/>
              <a:t> solo </a:t>
            </a:r>
            <a:r>
              <a:rPr lang="en-US" dirty="0" err="1" smtClean="0"/>
              <a:t>hace</a:t>
            </a:r>
            <a:r>
              <a:rPr lang="en-US" dirty="0" smtClean="0"/>
              <a:t> el </a:t>
            </a:r>
            <a:r>
              <a:rPr lang="en-US" dirty="0" err="1" smtClean="0"/>
              <a:t>bien</a:t>
            </a:r>
            <a:r>
              <a:rPr lang="en-US" dirty="0" smtClean="0"/>
              <a:t>…(</a:t>
            </a:r>
            <a:r>
              <a:rPr lang="en-US" dirty="0" err="1" smtClean="0"/>
              <a:t>Romanos</a:t>
            </a:r>
            <a:r>
              <a:rPr lang="en-US" dirty="0" smtClean="0"/>
              <a:t> 3:10-18)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Enemigos</a:t>
            </a:r>
            <a:r>
              <a:rPr lang="en-US" dirty="0" smtClean="0"/>
              <a:t> de Dios (Mateo 12:30; </a:t>
            </a:r>
            <a:r>
              <a:rPr lang="en-US" dirty="0" err="1" smtClean="0"/>
              <a:t>Romanos</a:t>
            </a:r>
            <a:r>
              <a:rPr lang="en-US" dirty="0" smtClean="0"/>
              <a:t> 5:10)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Seguidores</a:t>
            </a:r>
            <a:r>
              <a:rPr lang="en-US" dirty="0" smtClean="0"/>
              <a:t> del Diablo (1Juan 5:19).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Humanidad</a:t>
            </a:r>
            <a:r>
              <a:rPr lang="en-US" dirty="0" smtClean="0"/>
              <a:t> </a:t>
            </a:r>
            <a:r>
              <a:rPr lang="en-US" dirty="0" err="1" smtClean="0"/>
              <a:t>bajo</a:t>
            </a:r>
            <a:r>
              <a:rPr lang="en-US" dirty="0" smtClean="0"/>
              <a:t> el </a:t>
            </a:r>
            <a:r>
              <a:rPr lang="en-US" dirty="0" err="1" smtClean="0"/>
              <a:t>juicio</a:t>
            </a:r>
            <a:r>
              <a:rPr lang="en-US" dirty="0" smtClean="0"/>
              <a:t> de Dios (</a:t>
            </a:r>
            <a:r>
              <a:rPr lang="en-US" dirty="0" err="1" smtClean="0"/>
              <a:t>Romanos</a:t>
            </a:r>
            <a:r>
              <a:rPr lang="en-US" dirty="0" smtClean="0"/>
              <a:t> 1:18-25; 2:5)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ANTROP</a:t>
            </a:r>
            <a:r>
              <a:rPr lang="en-US" dirty="0" err="1" smtClean="0"/>
              <a:t>olog</a:t>
            </a:r>
            <a:r>
              <a:rPr lang="en-US" dirty="0" err="1" smtClean="0"/>
              <a:t>Í</a:t>
            </a:r>
            <a:r>
              <a:rPr lang="en-US" dirty="0" err="1" smtClean="0"/>
              <a:t>a</a:t>
            </a:r>
            <a:r>
              <a:rPr lang="en-US" dirty="0" smtClean="0"/>
              <a:t> B</a:t>
            </a:r>
            <a:r>
              <a:rPr lang="en-US" dirty="0" smtClean="0"/>
              <a:t>ÍBLICA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19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2971</TotalTime>
  <Words>852</Words>
  <Application>Microsoft Macintosh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Grid</vt:lpstr>
      <vt:lpstr>ANTROPOLOGÍA Y Soteriología</vt:lpstr>
      <vt:lpstr>ANTROPOLOGÍA &amp; soteriologÍa</vt:lpstr>
      <vt:lpstr>ANTROPOLOGÍA &amp; soteriologÍa</vt:lpstr>
      <vt:lpstr>ANTROPologia NO BÍBLICA</vt:lpstr>
      <vt:lpstr>ANTROPologia NO BÍBLICA</vt:lpstr>
      <vt:lpstr>ANTROPologÍa BÍBLICA</vt:lpstr>
      <vt:lpstr>ANTROPologÍa BÍBLICA</vt:lpstr>
      <vt:lpstr>ANTROPologÍa BÍBLICA</vt:lpstr>
      <vt:lpstr>ANTROPologÍa BÍBLICA</vt:lpstr>
      <vt:lpstr>soteriologÍa</vt:lpstr>
      <vt:lpstr>soteriologÍa</vt:lpstr>
      <vt:lpstr>soteriologÍa</vt:lpstr>
      <vt:lpstr>soteriologÍa</vt:lpstr>
    </vt:vector>
  </TitlesOfParts>
  <Company>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Soteriología</dc:title>
  <dc:creator>Marie Claude Bastres</dc:creator>
  <cp:lastModifiedBy>Marie Claude Bastres</cp:lastModifiedBy>
  <cp:revision>22</cp:revision>
  <dcterms:created xsi:type="dcterms:W3CDTF">2015-04-06T19:04:41Z</dcterms:created>
  <dcterms:modified xsi:type="dcterms:W3CDTF">2015-04-11T21:37:24Z</dcterms:modified>
</cp:coreProperties>
</file>