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3832858"/>
            <a:ext cx="7542212" cy="1013012"/>
          </a:xfrm>
        </p:spPr>
        <p:txBody>
          <a:bodyPr/>
          <a:lstStyle/>
          <a:p>
            <a:r>
              <a:rPr lang="en-US" sz="6600" dirty="0" err="1" smtClean="0"/>
              <a:t>Satanolog</a:t>
            </a:r>
            <a:r>
              <a:rPr lang="en-US" sz="6600" dirty="0" err="1" smtClean="0"/>
              <a:t>ía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Efesios</a:t>
            </a:r>
            <a:r>
              <a:rPr lang="en-US" dirty="0" smtClean="0"/>
              <a:t> 6:12; </a:t>
            </a:r>
            <a:r>
              <a:rPr lang="en-US" dirty="0" err="1" smtClean="0"/>
              <a:t>Colosenses</a:t>
            </a:r>
            <a:r>
              <a:rPr lang="en-US" dirty="0" smtClean="0"/>
              <a:t> 2:15; 1 Juan 2:15-17; </a:t>
            </a:r>
          </a:p>
          <a:p>
            <a:r>
              <a:rPr lang="en-US" dirty="0" smtClean="0"/>
              <a:t>1Juan 5:19; </a:t>
            </a:r>
            <a:r>
              <a:rPr lang="en-US" dirty="0" err="1" smtClean="0"/>
              <a:t>Apocalipsis</a:t>
            </a:r>
            <a:r>
              <a:rPr lang="en-US" dirty="0" smtClean="0"/>
              <a:t> 12:10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447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TENTACI</a:t>
            </a:r>
            <a:r>
              <a:rPr lang="en-US" dirty="0" smtClean="0"/>
              <a:t>ÓN: </a:t>
            </a:r>
            <a:r>
              <a:rPr lang="en-US" dirty="0" err="1" smtClean="0"/>
              <a:t>Soluciones</a:t>
            </a:r>
            <a:r>
              <a:rPr lang="en-US" dirty="0" smtClean="0"/>
              <a:t>/</a:t>
            </a:r>
            <a:r>
              <a:rPr lang="en-US" dirty="0" err="1" smtClean="0"/>
              <a:t>Medidas</a:t>
            </a:r>
            <a:r>
              <a:rPr lang="en-US" dirty="0" smtClean="0"/>
              <a:t> </a:t>
            </a:r>
            <a:r>
              <a:rPr lang="en-US" dirty="0" err="1" smtClean="0"/>
              <a:t>contrarias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7"/>
            <a:ext cx="7921437" cy="4582037"/>
          </a:xfrm>
        </p:spPr>
        <p:txBody>
          <a:bodyPr>
            <a:normAutofit/>
          </a:bodyPr>
          <a:lstStyle/>
          <a:p>
            <a:r>
              <a:rPr lang="en-US" sz="3200" i="1" dirty="0" smtClean="0"/>
              <a:t>La </a:t>
            </a:r>
            <a:r>
              <a:rPr lang="en-US" sz="3200" i="1" dirty="0" err="1" smtClean="0"/>
              <a:t>Palabra</a:t>
            </a:r>
            <a:r>
              <a:rPr lang="en-US" sz="3200" i="1" dirty="0" smtClean="0"/>
              <a:t> de Dios</a:t>
            </a:r>
            <a:r>
              <a:rPr lang="en-US" sz="3200" dirty="0" smtClean="0"/>
              <a:t>:  Lucas 4 </a:t>
            </a:r>
            <a:r>
              <a:rPr lang="en-US" sz="3200" dirty="0" err="1" smtClean="0"/>
              <a:t>ejemplo</a:t>
            </a:r>
            <a:r>
              <a:rPr lang="en-US" sz="3200" dirty="0" smtClean="0"/>
              <a:t> de JC;           </a:t>
            </a:r>
            <a:r>
              <a:rPr lang="en-US" sz="3200" dirty="0" err="1" smtClean="0"/>
              <a:t>Efesios</a:t>
            </a:r>
            <a:r>
              <a:rPr lang="en-US" sz="3200" dirty="0" smtClean="0"/>
              <a:t> 6:17 “</a:t>
            </a:r>
            <a:r>
              <a:rPr lang="en-US" sz="3200" dirty="0" err="1" smtClean="0"/>
              <a:t>rhema</a:t>
            </a:r>
            <a:r>
              <a:rPr lang="en-US" sz="3200" dirty="0" smtClean="0"/>
              <a:t>” Dios </a:t>
            </a:r>
            <a:r>
              <a:rPr lang="en-US" sz="3200" dirty="0" err="1" smtClean="0"/>
              <a:t>aplicando</a:t>
            </a:r>
            <a:r>
              <a:rPr lang="en-US" sz="3200" dirty="0" smtClean="0"/>
              <a:t> “logos” a </a:t>
            </a:r>
            <a:r>
              <a:rPr lang="en-US" sz="3200" dirty="0" err="1" smtClean="0"/>
              <a:t>nuestras</a:t>
            </a:r>
            <a:r>
              <a:rPr lang="en-US" sz="3200" dirty="0" smtClean="0"/>
              <a:t> </a:t>
            </a:r>
            <a:r>
              <a:rPr lang="en-US" sz="3200" dirty="0" err="1" smtClean="0"/>
              <a:t>vidas</a:t>
            </a:r>
            <a:r>
              <a:rPr lang="en-US" sz="3200" dirty="0" smtClean="0"/>
              <a:t>.</a:t>
            </a:r>
          </a:p>
          <a:p>
            <a:r>
              <a:rPr lang="en-US" sz="3200" i="1" dirty="0" err="1" smtClean="0"/>
              <a:t>Oraci</a:t>
            </a:r>
            <a:r>
              <a:rPr lang="en-US" sz="3200" i="1" dirty="0" err="1" smtClean="0"/>
              <a:t>ón</a:t>
            </a:r>
            <a:r>
              <a:rPr lang="en-US" sz="3200" i="1" dirty="0" smtClean="0"/>
              <a:t>:</a:t>
            </a:r>
            <a:r>
              <a:rPr lang="en-US" sz="3200" dirty="0" smtClean="0"/>
              <a:t> </a:t>
            </a:r>
            <a:r>
              <a:rPr lang="en-US" sz="3200" dirty="0" err="1" smtClean="0"/>
              <a:t>Efesios</a:t>
            </a:r>
            <a:r>
              <a:rPr lang="en-US" sz="3200" dirty="0" smtClean="0"/>
              <a:t> 6:18; </a:t>
            </a:r>
            <a:r>
              <a:rPr lang="en-US" sz="3200" dirty="0" err="1" smtClean="0"/>
              <a:t>contarle</a:t>
            </a:r>
            <a:r>
              <a:rPr lang="en-US" sz="3200" dirty="0" smtClean="0"/>
              <a:t> a Dios lo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nos</a:t>
            </a:r>
            <a:r>
              <a:rPr lang="en-US" sz="3200" dirty="0" smtClean="0"/>
              <a:t> </a:t>
            </a:r>
            <a:r>
              <a:rPr lang="en-US" sz="3200" dirty="0" err="1" smtClean="0"/>
              <a:t>pasa</a:t>
            </a:r>
            <a:r>
              <a:rPr lang="en-US" sz="3200" dirty="0" smtClean="0"/>
              <a:t>, </a:t>
            </a:r>
            <a:r>
              <a:rPr lang="en-US" sz="3200" dirty="0" err="1" smtClean="0"/>
              <a:t>súplica</a:t>
            </a:r>
            <a:r>
              <a:rPr lang="en-US" sz="3200" dirty="0" smtClean="0"/>
              <a:t>; 2Corintios 10:5, </a:t>
            </a:r>
            <a:r>
              <a:rPr lang="en-US" sz="3200" dirty="0" err="1" smtClean="0"/>
              <a:t>tomar</a:t>
            </a:r>
            <a:r>
              <a:rPr lang="en-US" sz="3200" dirty="0" smtClean="0"/>
              <a:t> </a:t>
            </a:r>
            <a:r>
              <a:rPr lang="en-US" sz="3200" dirty="0" err="1" smtClean="0"/>
              <a:t>pensamientos</a:t>
            </a:r>
            <a:r>
              <a:rPr lang="en-US" sz="3200" dirty="0" smtClean="0"/>
              <a:t> </a:t>
            </a:r>
            <a:r>
              <a:rPr lang="en-US" sz="3200" dirty="0" err="1" smtClean="0"/>
              <a:t>cautivos</a:t>
            </a:r>
            <a:r>
              <a:rPr lang="en-US" sz="3200" dirty="0" smtClean="0"/>
              <a:t> a Cristo, </a:t>
            </a:r>
            <a:r>
              <a:rPr lang="en-US" sz="3200" dirty="0" err="1" smtClean="0"/>
              <a:t>nuestros</a:t>
            </a:r>
            <a:r>
              <a:rPr lang="en-US" sz="3200" dirty="0" smtClean="0"/>
              <a:t> </a:t>
            </a:r>
            <a:r>
              <a:rPr lang="en-US" sz="3200" dirty="0" err="1" smtClean="0"/>
              <a:t>argumentos</a:t>
            </a:r>
            <a:r>
              <a:rPr lang="en-US" sz="3200" dirty="0" smtClean="0"/>
              <a:t> y </a:t>
            </a:r>
            <a:r>
              <a:rPr lang="en-US" sz="3200" dirty="0" err="1" smtClean="0"/>
              <a:t>arrogancias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0248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ACUSACI</a:t>
            </a:r>
            <a:r>
              <a:rPr lang="en-US" dirty="0" smtClean="0"/>
              <a:t>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Apocalipsis</a:t>
            </a:r>
            <a:r>
              <a:rPr lang="en-US" sz="3600" dirty="0" smtClean="0"/>
              <a:t> 12:10</a:t>
            </a:r>
          </a:p>
          <a:p>
            <a:pPr marL="0" indent="0">
              <a:buNone/>
            </a:pPr>
            <a:r>
              <a:rPr lang="en-US" sz="3600" dirty="0" err="1" smtClean="0"/>
              <a:t>Definici</a:t>
            </a:r>
            <a:r>
              <a:rPr lang="en-US" sz="3600" dirty="0" err="1" smtClean="0"/>
              <a:t>ón</a:t>
            </a:r>
            <a:r>
              <a:rPr lang="en-US" sz="3600" dirty="0" smtClean="0"/>
              <a:t>: </a:t>
            </a:r>
            <a:r>
              <a:rPr lang="en-US" sz="3600" dirty="0" err="1" smtClean="0"/>
              <a:t>Cargar</a:t>
            </a:r>
            <a:r>
              <a:rPr lang="en-US" sz="3600" dirty="0" smtClean="0"/>
              <a:t> con un </a:t>
            </a:r>
            <a:r>
              <a:rPr lang="en-US" sz="3600" dirty="0" err="1" smtClean="0"/>
              <a:t>crimen</a:t>
            </a:r>
            <a:r>
              <a:rPr lang="en-US" sz="3600" dirty="0" smtClean="0"/>
              <a:t>, </a:t>
            </a:r>
            <a:r>
              <a:rPr lang="en-US" sz="3600" dirty="0" err="1" smtClean="0"/>
              <a:t>ofensa</a:t>
            </a:r>
            <a:r>
              <a:rPr lang="en-US" sz="3600" dirty="0" smtClean="0"/>
              <a:t> o </a:t>
            </a:r>
            <a:r>
              <a:rPr lang="en-US" sz="3600" dirty="0" err="1" smtClean="0"/>
              <a:t>falta</a:t>
            </a:r>
            <a:r>
              <a:rPr lang="en-US" sz="3600" dirty="0" smtClean="0"/>
              <a:t>. </a:t>
            </a:r>
            <a:r>
              <a:rPr lang="en-US" sz="3600" dirty="0" err="1" smtClean="0"/>
              <a:t>Cometes</a:t>
            </a:r>
            <a:r>
              <a:rPr lang="en-US" sz="3600" dirty="0" smtClean="0"/>
              <a:t> un </a:t>
            </a:r>
            <a:r>
              <a:rPr lang="en-US" sz="3600" dirty="0" err="1" smtClean="0"/>
              <a:t>pecado</a:t>
            </a:r>
            <a:r>
              <a:rPr lang="en-US" sz="3600" dirty="0" smtClean="0"/>
              <a:t> y </a:t>
            </a:r>
            <a:r>
              <a:rPr lang="en-US" sz="3600" dirty="0" err="1" smtClean="0"/>
              <a:t>dudas</a:t>
            </a:r>
            <a:r>
              <a:rPr lang="en-US" sz="3600" dirty="0" smtClean="0"/>
              <a:t> de la </a:t>
            </a:r>
            <a:r>
              <a:rPr lang="en-US" sz="3600" dirty="0" err="1" smtClean="0"/>
              <a:t>gracia</a:t>
            </a:r>
            <a:r>
              <a:rPr lang="en-US" sz="3600" dirty="0" smtClean="0"/>
              <a:t> de Dios, y de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respaldo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6324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ACUSACI</a:t>
            </a:r>
            <a:r>
              <a:rPr lang="en-US" dirty="0" smtClean="0"/>
              <a:t>ÓN: EMBOSCADA SATÁNICA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562" y="1882588"/>
            <a:ext cx="8640771" cy="3953436"/>
          </a:xfrm>
        </p:spPr>
        <p:txBody>
          <a:bodyPr/>
          <a:lstStyle/>
          <a:p>
            <a:r>
              <a:rPr lang="en-US" dirty="0" err="1" smtClean="0"/>
              <a:t>Acusaci</a:t>
            </a:r>
            <a:r>
              <a:rPr lang="en-US" dirty="0" err="1" smtClean="0"/>
              <a:t>ón</a:t>
            </a:r>
            <a:r>
              <a:rPr lang="en-US" dirty="0" smtClean="0"/>
              <a:t>: Se </a:t>
            </a:r>
            <a:r>
              <a:rPr lang="en-US" dirty="0" err="1" smtClean="0"/>
              <a:t>enfoca</a:t>
            </a:r>
            <a:r>
              <a:rPr lang="en-US" dirty="0" smtClean="0"/>
              <a:t> en </a:t>
            </a:r>
            <a:r>
              <a:rPr lang="en-US" dirty="0" err="1" smtClean="0"/>
              <a:t>ti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desacredita,alejamiento</a:t>
            </a:r>
            <a:r>
              <a:rPr lang="en-US" dirty="0" smtClean="0"/>
              <a:t> de Dios</a:t>
            </a:r>
          </a:p>
          <a:p>
            <a:r>
              <a:rPr lang="en-US" dirty="0" err="1" smtClean="0"/>
              <a:t>Convicción</a:t>
            </a:r>
            <a:r>
              <a:rPr lang="en-US" dirty="0" smtClean="0"/>
              <a:t> </a:t>
            </a:r>
            <a:r>
              <a:rPr lang="en-US" dirty="0" err="1" smtClean="0"/>
              <a:t>Proviene</a:t>
            </a:r>
            <a:r>
              <a:rPr lang="en-US" dirty="0" smtClean="0"/>
              <a:t> del E.S: Se </a:t>
            </a:r>
            <a:r>
              <a:rPr lang="en-US" dirty="0" err="1" smtClean="0"/>
              <a:t>enfoca</a:t>
            </a:r>
            <a:r>
              <a:rPr lang="en-US" dirty="0" smtClean="0"/>
              <a:t> en el </a:t>
            </a:r>
            <a:r>
              <a:rPr lang="en-US" dirty="0" err="1" smtClean="0"/>
              <a:t>pecado</a:t>
            </a:r>
            <a:r>
              <a:rPr lang="en-US" dirty="0" smtClean="0"/>
              <a:t>, y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trae</a:t>
            </a:r>
            <a:r>
              <a:rPr lang="en-US" dirty="0" smtClean="0"/>
              <a:t> de </a:t>
            </a:r>
            <a:r>
              <a:rPr lang="en-US" dirty="0" err="1" smtClean="0"/>
              <a:t>vuelta</a:t>
            </a:r>
            <a:r>
              <a:rPr lang="en-US" dirty="0" smtClean="0"/>
              <a:t> a Dios.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2423" y="4099396"/>
            <a:ext cx="26800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PROMESAS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17868" y="5455619"/>
            <a:ext cx="3352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ALEJAMIENTO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5220976" y="6041183"/>
            <a:ext cx="28361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ACUSACI</a:t>
            </a:r>
            <a:r>
              <a:rPr lang="en-US" sz="4000" dirty="0" smtClean="0"/>
              <a:t>ÓN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806722" y="4099239"/>
            <a:ext cx="20236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PECADO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261581" y="2954522"/>
            <a:ext cx="2750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TENTACI</a:t>
            </a:r>
            <a:r>
              <a:rPr lang="en-US" sz="4000" dirty="0" smtClean="0"/>
              <a:t>ÓN</a:t>
            </a:r>
            <a:endParaRPr lang="en-US" sz="40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590119" y="3713679"/>
            <a:ext cx="980725" cy="498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153630" y="3713679"/>
            <a:ext cx="1547988" cy="498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3522514" y="6163505"/>
            <a:ext cx="1623036" cy="302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927917" y="4907194"/>
            <a:ext cx="947563" cy="913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2062036" y="4807282"/>
            <a:ext cx="532134" cy="6734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58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ACUSACI</a:t>
            </a:r>
            <a:r>
              <a:rPr lang="en-US" dirty="0" smtClean="0"/>
              <a:t>ÓN: </a:t>
            </a:r>
            <a:r>
              <a:rPr lang="en-US" dirty="0" err="1" smtClean="0"/>
              <a:t>Solución</a:t>
            </a:r>
            <a:r>
              <a:rPr lang="en-US" dirty="0" smtClean="0"/>
              <a:t>/</a:t>
            </a:r>
            <a:r>
              <a:rPr lang="en-US" dirty="0" err="1" smtClean="0"/>
              <a:t>Medidas</a:t>
            </a:r>
            <a:r>
              <a:rPr lang="en-US" dirty="0" smtClean="0"/>
              <a:t> </a:t>
            </a:r>
            <a:r>
              <a:rPr lang="en-US" dirty="0" err="1" smtClean="0"/>
              <a:t>contrarias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826656" cy="4975412"/>
          </a:xfrm>
        </p:spPr>
        <p:txBody>
          <a:bodyPr>
            <a:normAutofit/>
          </a:bodyPr>
          <a:lstStyle/>
          <a:p>
            <a:r>
              <a:rPr lang="en-US" dirty="0" smtClean="0"/>
              <a:t>Para </a:t>
            </a:r>
            <a:r>
              <a:rPr lang="en-US" dirty="0" err="1" smtClean="0"/>
              <a:t>aliviar</a:t>
            </a:r>
            <a:r>
              <a:rPr lang="en-US" dirty="0" smtClean="0"/>
              <a:t> </a:t>
            </a:r>
            <a:r>
              <a:rPr lang="en-US" dirty="0" err="1" smtClean="0"/>
              <a:t>sentimientos</a:t>
            </a:r>
            <a:r>
              <a:rPr lang="en-US" dirty="0" smtClean="0"/>
              <a:t> de culpa, </a:t>
            </a:r>
            <a:r>
              <a:rPr lang="en-US" dirty="0" err="1" smtClean="0"/>
              <a:t>confesando</a:t>
            </a:r>
            <a:r>
              <a:rPr lang="en-US" dirty="0" smtClean="0"/>
              <a:t> y </a:t>
            </a:r>
            <a:r>
              <a:rPr lang="en-US" dirty="0" err="1" smtClean="0"/>
              <a:t>aceptando</a:t>
            </a:r>
            <a:r>
              <a:rPr lang="en-US" dirty="0" smtClean="0"/>
              <a:t> </a:t>
            </a:r>
            <a:r>
              <a:rPr lang="en-US" dirty="0" err="1" smtClean="0"/>
              <a:t>responsabilidad</a:t>
            </a:r>
            <a:r>
              <a:rPr lang="en-US" dirty="0" smtClean="0"/>
              <a:t> y </a:t>
            </a:r>
            <a:r>
              <a:rPr lang="en-US" dirty="0" err="1" smtClean="0"/>
              <a:t>seguridad</a:t>
            </a:r>
            <a:r>
              <a:rPr lang="en-US" dirty="0" smtClean="0"/>
              <a:t> del </a:t>
            </a:r>
            <a:r>
              <a:rPr lang="en-US" dirty="0" err="1" smtClean="0"/>
              <a:t>perd</a:t>
            </a:r>
            <a:r>
              <a:rPr lang="en-US" dirty="0" err="1" smtClean="0"/>
              <a:t>ón</a:t>
            </a:r>
            <a:r>
              <a:rPr lang="en-US" dirty="0" smtClean="0"/>
              <a:t> de Dios.</a:t>
            </a:r>
            <a:endParaRPr lang="en-US" dirty="0" smtClean="0"/>
          </a:p>
          <a:p>
            <a:r>
              <a:rPr lang="en-US" dirty="0" err="1" smtClean="0"/>
              <a:t>Proverbios</a:t>
            </a:r>
            <a:r>
              <a:rPr lang="en-US" dirty="0" smtClean="0"/>
              <a:t> 28:13</a:t>
            </a:r>
          </a:p>
          <a:p>
            <a:r>
              <a:rPr lang="en-US" dirty="0" err="1" smtClean="0"/>
              <a:t>Efesios</a:t>
            </a:r>
            <a:r>
              <a:rPr lang="en-US" dirty="0" smtClean="0"/>
              <a:t> 6:14</a:t>
            </a:r>
          </a:p>
          <a:p>
            <a:r>
              <a:rPr lang="en-US" dirty="0" err="1" smtClean="0"/>
              <a:t>Romanos</a:t>
            </a:r>
            <a:r>
              <a:rPr lang="en-US" dirty="0" smtClean="0"/>
              <a:t> 8:1</a:t>
            </a:r>
          </a:p>
          <a:p>
            <a:r>
              <a:rPr lang="en-US" dirty="0" err="1" smtClean="0"/>
              <a:t>Filipenses</a:t>
            </a:r>
            <a:r>
              <a:rPr lang="en-US" dirty="0" smtClean="0"/>
              <a:t> 3:9</a:t>
            </a:r>
          </a:p>
          <a:p>
            <a:r>
              <a:rPr lang="en-US" dirty="0" err="1" smtClean="0"/>
              <a:t>Hebreos</a:t>
            </a:r>
            <a:r>
              <a:rPr lang="en-US" dirty="0" smtClean="0"/>
              <a:t> 4:15-16</a:t>
            </a:r>
          </a:p>
          <a:p>
            <a:r>
              <a:rPr lang="en-US" dirty="0" smtClean="0"/>
              <a:t>1Corintios 15:10</a:t>
            </a:r>
          </a:p>
        </p:txBody>
      </p:sp>
    </p:spTree>
    <p:extLst>
      <p:ext uri="{BB962C8B-B14F-4D97-AF65-F5344CB8AC3E}">
        <p14:creationId xmlns:p14="http://schemas.microsoft.com/office/powerpoint/2010/main" val="1598769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OPOSICI</a:t>
            </a:r>
            <a:r>
              <a:rPr lang="en-US" dirty="0" smtClean="0"/>
              <a:t>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256" y="1364965"/>
            <a:ext cx="8264905" cy="5289238"/>
          </a:xfrm>
        </p:spPr>
        <p:txBody>
          <a:bodyPr>
            <a:normAutofit/>
          </a:bodyPr>
          <a:lstStyle/>
          <a:p>
            <a:r>
              <a:rPr lang="en-US" dirty="0" err="1" smtClean="0"/>
              <a:t>Efesios</a:t>
            </a:r>
            <a:r>
              <a:rPr lang="en-US" dirty="0" smtClean="0"/>
              <a:t> 2:10  </a:t>
            </a:r>
            <a:r>
              <a:rPr lang="en-US" dirty="0" err="1" smtClean="0"/>
              <a:t>Definici</a:t>
            </a:r>
            <a:r>
              <a:rPr lang="en-US" dirty="0" err="1" smtClean="0"/>
              <a:t>ón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intentos</a:t>
            </a:r>
            <a:r>
              <a:rPr lang="en-US" dirty="0" smtClean="0"/>
              <a:t> de </a:t>
            </a:r>
            <a:r>
              <a:rPr lang="en-US" dirty="0" err="1" smtClean="0"/>
              <a:t>Satan</a:t>
            </a:r>
            <a:r>
              <a:rPr lang="en-US" dirty="0" err="1" smtClean="0"/>
              <a:t>ás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interferir</a:t>
            </a:r>
            <a:r>
              <a:rPr lang="en-US" dirty="0" smtClean="0"/>
              <a:t> con </a:t>
            </a:r>
            <a:r>
              <a:rPr lang="en-US" dirty="0" err="1" smtClean="0"/>
              <a:t>efectividad</a:t>
            </a:r>
            <a:r>
              <a:rPr lang="en-US" dirty="0" smtClean="0"/>
              <a:t> </a:t>
            </a:r>
            <a:r>
              <a:rPr lang="en-US" dirty="0" err="1" smtClean="0"/>
              <a:t>cristiana</a:t>
            </a:r>
            <a:endParaRPr lang="en-US" dirty="0" smtClean="0"/>
          </a:p>
          <a:p>
            <a:r>
              <a:rPr lang="en-US" dirty="0" smtClean="0"/>
              <a:t>ATAQUE:</a:t>
            </a:r>
          </a:p>
          <a:p>
            <a:r>
              <a:rPr lang="en-US" i="1" dirty="0" err="1" smtClean="0"/>
              <a:t>Circunstancias</a:t>
            </a:r>
            <a:r>
              <a:rPr lang="en-US" i="1" dirty="0" smtClean="0"/>
              <a:t> </a:t>
            </a:r>
            <a:r>
              <a:rPr lang="en-US" dirty="0" smtClean="0"/>
              <a:t>1Tess 2:18; </a:t>
            </a:r>
            <a:r>
              <a:rPr lang="en-US" dirty="0" err="1" smtClean="0"/>
              <a:t>libro</a:t>
            </a:r>
            <a:r>
              <a:rPr lang="en-US" dirty="0" smtClean="0"/>
              <a:t> de Job.  </a:t>
            </a:r>
          </a:p>
          <a:p>
            <a:pPr lvl="0"/>
            <a:r>
              <a:rPr lang="en-US" i="1" dirty="0" err="1" smtClean="0"/>
              <a:t>Gente</a:t>
            </a:r>
            <a:r>
              <a:rPr lang="en-US" dirty="0" smtClean="0"/>
              <a:t>: 2Timoteo 2:24-26;Hechos 5:3-10; 2Tess 3:1-3; Mateo 16:21-23</a:t>
            </a:r>
          </a:p>
          <a:p>
            <a:pPr lvl="0"/>
            <a:r>
              <a:rPr lang="en-US" i="1" dirty="0" err="1" smtClean="0"/>
              <a:t>Persecusi</a:t>
            </a:r>
            <a:r>
              <a:rPr lang="en-US" i="1" dirty="0" err="1" smtClean="0"/>
              <a:t>ón</a:t>
            </a:r>
            <a:r>
              <a:rPr lang="en-US" i="1" dirty="0" smtClean="0"/>
              <a:t>:</a:t>
            </a:r>
            <a:r>
              <a:rPr lang="en-US" dirty="0" smtClean="0"/>
              <a:t>  2Timoteo 3:12; 1Pedro 4:12-13; Juan 15:20; 2Corintios 4:9</a:t>
            </a:r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11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45902"/>
            <a:ext cx="7971619" cy="1653988"/>
          </a:xfrm>
        </p:spPr>
        <p:txBody>
          <a:bodyPr/>
          <a:lstStyle/>
          <a:p>
            <a:r>
              <a:rPr lang="en-US" dirty="0" smtClean="0"/>
              <a:t>OPOSICI</a:t>
            </a:r>
            <a:r>
              <a:rPr lang="en-US" dirty="0" smtClean="0"/>
              <a:t>ÓN: </a:t>
            </a:r>
            <a:br>
              <a:rPr lang="en-US" dirty="0" smtClean="0"/>
            </a:br>
            <a:r>
              <a:rPr lang="en-US" dirty="0" err="1" smtClean="0"/>
              <a:t>Soluciones</a:t>
            </a:r>
            <a:r>
              <a:rPr lang="en-US" dirty="0" smtClean="0"/>
              <a:t>/</a:t>
            </a:r>
            <a:r>
              <a:rPr lang="en-US" dirty="0" err="1" smtClean="0"/>
              <a:t>Medidas</a:t>
            </a:r>
            <a:r>
              <a:rPr lang="en-US" dirty="0" smtClean="0"/>
              <a:t> </a:t>
            </a:r>
            <a:r>
              <a:rPr lang="en-US" dirty="0" err="1" smtClean="0"/>
              <a:t>Contrarias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373013"/>
            <a:ext cx="7581901" cy="3953436"/>
          </a:xfrm>
        </p:spPr>
        <p:txBody>
          <a:bodyPr>
            <a:normAutofit/>
          </a:bodyPr>
          <a:lstStyle/>
          <a:p>
            <a:r>
              <a:rPr lang="en-US" dirty="0" err="1" smtClean="0"/>
              <a:t>Efesios</a:t>
            </a:r>
            <a:r>
              <a:rPr lang="en-US" dirty="0" smtClean="0"/>
              <a:t> 6:16</a:t>
            </a:r>
          </a:p>
          <a:p>
            <a:r>
              <a:rPr lang="en-US" dirty="0" smtClean="0"/>
              <a:t>Mateo 12:19</a:t>
            </a:r>
          </a:p>
          <a:p>
            <a:r>
              <a:rPr lang="en-US" dirty="0" smtClean="0"/>
              <a:t>Santiago 1:2-4</a:t>
            </a:r>
          </a:p>
          <a:p>
            <a:r>
              <a:rPr lang="en-US" dirty="0" smtClean="0"/>
              <a:t>1Pedro 1:6-7</a:t>
            </a:r>
          </a:p>
          <a:p>
            <a:r>
              <a:rPr lang="en-US" dirty="0" smtClean="0"/>
              <a:t>2Corintios 4:16-18</a:t>
            </a:r>
          </a:p>
        </p:txBody>
      </p:sp>
    </p:spTree>
    <p:extLst>
      <p:ext uri="{BB962C8B-B14F-4D97-AF65-F5344CB8AC3E}">
        <p14:creationId xmlns:p14="http://schemas.microsoft.com/office/powerpoint/2010/main" val="3019579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ENGAÑO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2Corintios 10:3-5;  </a:t>
            </a:r>
            <a:r>
              <a:rPr lang="en-US" dirty="0" err="1" smtClean="0"/>
              <a:t>Definici</a:t>
            </a:r>
            <a:r>
              <a:rPr lang="en-US" dirty="0" err="1" smtClean="0"/>
              <a:t>ón</a:t>
            </a:r>
            <a:r>
              <a:rPr lang="en-US" dirty="0" smtClean="0"/>
              <a:t>: </a:t>
            </a:r>
            <a:r>
              <a:rPr lang="en-US" dirty="0" err="1" smtClean="0"/>
              <a:t>Satanás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engaña</a:t>
            </a:r>
            <a:r>
              <a:rPr lang="en-US" dirty="0" smtClean="0"/>
              <a:t> y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miente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MIENTE</a:t>
            </a:r>
          </a:p>
          <a:p>
            <a:r>
              <a:rPr lang="en-US" dirty="0" smtClean="0"/>
              <a:t>Juan 8:44</a:t>
            </a:r>
          </a:p>
          <a:p>
            <a:r>
              <a:rPr lang="en-US" dirty="0" err="1" smtClean="0"/>
              <a:t>Apocalipsis</a:t>
            </a:r>
            <a:r>
              <a:rPr lang="en-US" dirty="0" smtClean="0"/>
              <a:t> 12:9</a:t>
            </a:r>
          </a:p>
          <a:p>
            <a:r>
              <a:rPr lang="en-US" dirty="0" smtClean="0"/>
              <a:t>2Corintios 4:4; 2Corintios 11:4</a:t>
            </a:r>
          </a:p>
        </p:txBody>
      </p:sp>
    </p:spTree>
    <p:extLst>
      <p:ext uri="{BB962C8B-B14F-4D97-AF65-F5344CB8AC3E}">
        <p14:creationId xmlns:p14="http://schemas.microsoft.com/office/powerpoint/2010/main" val="894826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ENGAÑO: </a:t>
            </a:r>
            <a:r>
              <a:rPr lang="en-US" dirty="0" err="1" smtClean="0"/>
              <a:t>Soluciones</a:t>
            </a:r>
            <a:r>
              <a:rPr lang="en-US" dirty="0" smtClean="0"/>
              <a:t>/</a:t>
            </a:r>
            <a:r>
              <a:rPr lang="en-US" dirty="0" err="1" smtClean="0"/>
              <a:t>Medidas</a:t>
            </a:r>
            <a:r>
              <a:rPr lang="en-US" dirty="0" smtClean="0"/>
              <a:t> </a:t>
            </a:r>
            <a:r>
              <a:rPr lang="en-US" dirty="0" err="1" smtClean="0"/>
              <a:t>Contrarias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Juan 8:32</a:t>
            </a:r>
          </a:p>
          <a:p>
            <a:r>
              <a:rPr lang="en-US" dirty="0" err="1" smtClean="0"/>
              <a:t>Efesios</a:t>
            </a:r>
            <a:r>
              <a:rPr lang="en-US" dirty="0" smtClean="0"/>
              <a:t> 6:14</a:t>
            </a:r>
          </a:p>
          <a:p>
            <a:r>
              <a:rPr lang="en-US" dirty="0" err="1" smtClean="0"/>
              <a:t>Colosenses</a:t>
            </a:r>
            <a:r>
              <a:rPr lang="en-US" dirty="0" smtClean="0"/>
              <a:t> 2:3</a:t>
            </a:r>
          </a:p>
          <a:p>
            <a:r>
              <a:rPr lang="en-US" dirty="0" err="1" smtClean="0"/>
              <a:t>Efesios</a:t>
            </a:r>
            <a:r>
              <a:rPr lang="en-US" dirty="0" smtClean="0"/>
              <a:t> 4:14-16, 23,24</a:t>
            </a:r>
          </a:p>
          <a:p>
            <a:r>
              <a:rPr lang="en-US" dirty="0" err="1" smtClean="0"/>
              <a:t>Romanos</a:t>
            </a:r>
            <a:r>
              <a:rPr lang="en-US" dirty="0" smtClean="0"/>
              <a:t> 12:2</a:t>
            </a:r>
          </a:p>
        </p:txBody>
      </p:sp>
    </p:spTree>
    <p:extLst>
      <p:ext uri="{BB962C8B-B14F-4D97-AF65-F5344CB8AC3E}">
        <p14:creationId xmlns:p14="http://schemas.microsoft.com/office/powerpoint/2010/main" val="2598635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SEDUCCI</a:t>
            </a:r>
            <a:r>
              <a:rPr lang="en-US" dirty="0" smtClean="0"/>
              <a:t>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Definici</a:t>
            </a:r>
            <a:r>
              <a:rPr lang="en-US" dirty="0" err="1" smtClean="0"/>
              <a:t>ón</a:t>
            </a:r>
            <a:r>
              <a:rPr lang="en-US" dirty="0" smtClean="0"/>
              <a:t>: </a:t>
            </a:r>
            <a:r>
              <a:rPr lang="en-US" dirty="0" err="1" smtClean="0"/>
              <a:t>Pareciera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dando</a:t>
            </a:r>
            <a:r>
              <a:rPr lang="en-US" dirty="0" smtClean="0"/>
              <a:t> </a:t>
            </a:r>
            <a:r>
              <a:rPr lang="en-US" dirty="0" err="1" smtClean="0"/>
              <a:t>algo</a:t>
            </a:r>
            <a:r>
              <a:rPr lang="en-US" dirty="0" smtClean="0"/>
              <a:t> a </a:t>
            </a:r>
            <a:r>
              <a:rPr lang="en-US" dirty="0" err="1" smtClean="0"/>
              <a:t>alguien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en forma </a:t>
            </a:r>
            <a:r>
              <a:rPr lang="en-US" dirty="0" err="1" smtClean="0"/>
              <a:t>secreta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tomando</a:t>
            </a:r>
            <a:r>
              <a:rPr lang="en-US" dirty="0" smtClean="0"/>
              <a:t>.</a:t>
            </a:r>
          </a:p>
          <a:p>
            <a:r>
              <a:rPr lang="en-US" dirty="0" smtClean="0"/>
              <a:t>2Corintios 11:2-3</a:t>
            </a:r>
          </a:p>
          <a:p>
            <a:r>
              <a:rPr lang="en-US" dirty="0" smtClean="0"/>
              <a:t>Santiago 4:4</a:t>
            </a:r>
          </a:p>
          <a:p>
            <a:r>
              <a:rPr lang="en-US" dirty="0" smtClean="0"/>
              <a:t>2Corintios 4:4</a:t>
            </a:r>
          </a:p>
        </p:txBody>
      </p:sp>
    </p:spTree>
    <p:extLst>
      <p:ext uri="{BB962C8B-B14F-4D97-AF65-F5344CB8AC3E}">
        <p14:creationId xmlns:p14="http://schemas.microsoft.com/office/powerpoint/2010/main" val="749675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SEDUCCI</a:t>
            </a:r>
            <a:r>
              <a:rPr lang="en-US" dirty="0" smtClean="0"/>
              <a:t>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4714742"/>
          </a:xfrm>
        </p:spPr>
        <p:txBody>
          <a:bodyPr/>
          <a:lstStyle/>
          <a:p>
            <a:r>
              <a:rPr lang="en-US" dirty="0" smtClean="0"/>
              <a:t>KOSMOS --- SISTEMA DEL MUNDO</a:t>
            </a:r>
          </a:p>
          <a:p>
            <a:r>
              <a:rPr lang="en-US" dirty="0" err="1" smtClean="0"/>
              <a:t>Definici</a:t>
            </a:r>
            <a:r>
              <a:rPr lang="en-US" dirty="0" err="1" smtClean="0"/>
              <a:t>ón</a:t>
            </a:r>
            <a:r>
              <a:rPr lang="en-US" dirty="0" smtClean="0"/>
              <a:t>: </a:t>
            </a:r>
            <a:r>
              <a:rPr lang="en-US" dirty="0" err="1" smtClean="0"/>
              <a:t>Hecho</a:t>
            </a:r>
            <a:r>
              <a:rPr lang="en-US" dirty="0" smtClean="0"/>
              <a:t> y </a:t>
            </a:r>
            <a:r>
              <a:rPr lang="en-US" dirty="0" err="1" smtClean="0"/>
              <a:t>gobernado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Satanás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seducir</a:t>
            </a:r>
            <a:r>
              <a:rPr lang="en-US" dirty="0" smtClean="0"/>
              <a:t> los </a:t>
            </a:r>
            <a:r>
              <a:rPr lang="en-US" dirty="0" err="1" smtClean="0"/>
              <a:t>pensamientos</a:t>
            </a:r>
            <a:r>
              <a:rPr lang="en-US" dirty="0" smtClean="0"/>
              <a:t> y </a:t>
            </a:r>
            <a:r>
              <a:rPr lang="en-US" dirty="0" err="1" smtClean="0"/>
              <a:t>emociones</a:t>
            </a:r>
            <a:r>
              <a:rPr lang="en-US" dirty="0" smtClean="0"/>
              <a:t> del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humano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tengan</a:t>
            </a:r>
            <a:r>
              <a:rPr lang="en-US" dirty="0" smtClean="0"/>
              <a:t> </a:t>
            </a:r>
            <a:r>
              <a:rPr lang="en-US" dirty="0" err="1" smtClean="0"/>
              <a:t>tiempo</a:t>
            </a:r>
            <a:r>
              <a:rPr lang="en-US" dirty="0" smtClean="0"/>
              <a:t> de </a:t>
            </a:r>
            <a:r>
              <a:rPr lang="en-US" dirty="0" err="1" smtClean="0"/>
              <a:t>pensar</a:t>
            </a:r>
            <a:r>
              <a:rPr lang="en-US" dirty="0" smtClean="0"/>
              <a:t> en Dios,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inclinación</a:t>
            </a:r>
            <a:r>
              <a:rPr lang="en-US" dirty="0" smtClean="0"/>
              <a:t> a </a:t>
            </a:r>
            <a:r>
              <a:rPr lang="en-US" dirty="0" err="1" smtClean="0"/>
              <a:t>conocerle</a:t>
            </a:r>
            <a:r>
              <a:rPr lang="en-US" dirty="0" smtClean="0"/>
              <a:t>. </a:t>
            </a:r>
            <a:r>
              <a:rPr lang="en-US" dirty="0" err="1" smtClean="0"/>
              <a:t>Poder</a:t>
            </a:r>
            <a:r>
              <a:rPr lang="en-US" dirty="0" smtClean="0"/>
              <a:t> y placer temporal.</a:t>
            </a:r>
            <a:endParaRPr lang="en-US" dirty="0" smtClean="0"/>
          </a:p>
          <a:p>
            <a:r>
              <a:rPr lang="en-US" dirty="0" smtClean="0"/>
              <a:t>1 Juan 5:19</a:t>
            </a:r>
          </a:p>
          <a:p>
            <a:r>
              <a:rPr lang="en-US" dirty="0" smtClean="0"/>
              <a:t>1 Juan 2: 15-17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55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Evidencia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588"/>
            <a:ext cx="9144000" cy="497541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Filos</a:t>
            </a:r>
            <a:r>
              <a:rPr lang="en-US" dirty="0" err="1" smtClean="0"/>
              <a:t>ófica</a:t>
            </a:r>
            <a:r>
              <a:rPr lang="en-US" dirty="0" smtClean="0"/>
              <a:t>: Dios </a:t>
            </a:r>
            <a:r>
              <a:rPr lang="en-US" dirty="0" err="1" smtClean="0"/>
              <a:t>creó</a:t>
            </a:r>
            <a:r>
              <a:rPr lang="en-US" dirty="0" smtClean="0"/>
              <a:t> </a:t>
            </a:r>
            <a:r>
              <a:rPr lang="en-US" dirty="0" err="1" smtClean="0"/>
              <a:t>variedad</a:t>
            </a:r>
            <a:r>
              <a:rPr lang="en-US" dirty="0" smtClean="0"/>
              <a:t> de </a:t>
            </a:r>
            <a:r>
              <a:rPr lang="en-US" dirty="0" err="1" smtClean="0"/>
              <a:t>seres</a:t>
            </a:r>
            <a:r>
              <a:rPr lang="en-US" dirty="0" smtClean="0"/>
              <a:t>; </a:t>
            </a:r>
            <a:r>
              <a:rPr lang="en-US" dirty="0" err="1" smtClean="0"/>
              <a:t>animales</a:t>
            </a:r>
            <a:r>
              <a:rPr lang="en-US" dirty="0" smtClean="0"/>
              <a:t>, </a:t>
            </a:r>
            <a:r>
              <a:rPr lang="en-US" dirty="0" err="1" smtClean="0"/>
              <a:t>humanos</a:t>
            </a:r>
            <a:r>
              <a:rPr lang="en-US" dirty="0" smtClean="0"/>
              <a:t>, </a:t>
            </a:r>
            <a:r>
              <a:rPr lang="en-US" dirty="0" err="1" smtClean="0"/>
              <a:t>seres</a:t>
            </a:r>
            <a:r>
              <a:rPr lang="en-US" dirty="0" smtClean="0"/>
              <a:t> </a:t>
            </a:r>
            <a:r>
              <a:rPr lang="en-US" dirty="0" err="1" smtClean="0"/>
              <a:t>espirituales</a:t>
            </a:r>
            <a:endParaRPr lang="en-US" dirty="0" smtClean="0"/>
          </a:p>
          <a:p>
            <a:r>
              <a:rPr lang="en-US" dirty="0" err="1" smtClean="0"/>
              <a:t>Investigación</a:t>
            </a:r>
            <a:r>
              <a:rPr lang="en-US" dirty="0" smtClean="0"/>
              <a:t> Experimental: </a:t>
            </a:r>
            <a:r>
              <a:rPr lang="en-US" dirty="0" err="1" smtClean="0"/>
              <a:t>Parapsicología</a:t>
            </a:r>
            <a:r>
              <a:rPr lang="en-US" dirty="0" smtClean="0"/>
              <a:t>. </a:t>
            </a:r>
            <a:r>
              <a:rPr lang="en-US" dirty="0" err="1" smtClean="0"/>
              <a:t>Verifica</a:t>
            </a:r>
            <a:r>
              <a:rPr lang="en-US" dirty="0" smtClean="0"/>
              <a:t> </a:t>
            </a:r>
            <a:r>
              <a:rPr lang="en-US" dirty="0" err="1" smtClean="0"/>
              <a:t>existencia</a:t>
            </a:r>
            <a:r>
              <a:rPr lang="en-US" dirty="0" smtClean="0"/>
              <a:t> de </a:t>
            </a:r>
            <a:r>
              <a:rPr lang="en-US" dirty="0" err="1" smtClean="0"/>
              <a:t>fenómenos</a:t>
            </a:r>
            <a:r>
              <a:rPr lang="en-US" dirty="0" smtClean="0"/>
              <a:t> </a:t>
            </a:r>
            <a:r>
              <a:rPr lang="en-US" dirty="0" err="1" smtClean="0"/>
              <a:t>paranormales</a:t>
            </a:r>
            <a:r>
              <a:rPr lang="en-US" dirty="0" smtClean="0"/>
              <a:t>, </a:t>
            </a:r>
            <a:r>
              <a:rPr lang="en-US" dirty="0" err="1" smtClean="0"/>
              <a:t>clarividencia</a:t>
            </a:r>
            <a:r>
              <a:rPr lang="en-US" dirty="0" smtClean="0"/>
              <a:t>, </a:t>
            </a:r>
            <a:r>
              <a:rPr lang="en-US" dirty="0" err="1" smtClean="0"/>
              <a:t>telepatía</a:t>
            </a:r>
            <a:r>
              <a:rPr lang="en-US" dirty="0" smtClean="0"/>
              <a:t> etc.</a:t>
            </a:r>
          </a:p>
          <a:p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bíblicos</a:t>
            </a:r>
            <a:endParaRPr lang="en-US" dirty="0" smtClean="0"/>
          </a:p>
          <a:p>
            <a:r>
              <a:rPr lang="en-US" dirty="0" smtClean="0"/>
              <a:t>Daniel 10:12-13, </a:t>
            </a:r>
            <a:r>
              <a:rPr lang="en-US" dirty="0" err="1" smtClean="0"/>
              <a:t>espera</a:t>
            </a:r>
            <a:r>
              <a:rPr lang="en-US" dirty="0" smtClean="0"/>
              <a:t> de la </a:t>
            </a:r>
            <a:r>
              <a:rPr lang="en-US" dirty="0" err="1" smtClean="0"/>
              <a:t>respuesta</a:t>
            </a:r>
            <a:r>
              <a:rPr lang="en-US" dirty="0" smtClean="0"/>
              <a:t> de Dios </a:t>
            </a:r>
            <a:r>
              <a:rPr lang="en-US" dirty="0" err="1" smtClean="0"/>
              <a:t>debido</a:t>
            </a:r>
            <a:r>
              <a:rPr lang="en-US" dirty="0" smtClean="0"/>
              <a:t> a </a:t>
            </a:r>
            <a:r>
              <a:rPr lang="en-US" dirty="0" err="1" smtClean="0"/>
              <a:t>guerra</a:t>
            </a:r>
            <a:r>
              <a:rPr lang="en-US" dirty="0" smtClean="0"/>
              <a:t> </a:t>
            </a:r>
            <a:r>
              <a:rPr lang="en-US" dirty="0" err="1" smtClean="0"/>
              <a:t>espiritual</a:t>
            </a:r>
            <a:endParaRPr lang="en-US" dirty="0" smtClean="0"/>
          </a:p>
          <a:p>
            <a:r>
              <a:rPr lang="en-US" dirty="0" smtClean="0"/>
              <a:t>2Reyes 6:15-17; </a:t>
            </a:r>
            <a:r>
              <a:rPr lang="en-US" dirty="0" err="1" smtClean="0"/>
              <a:t>existencia</a:t>
            </a:r>
            <a:r>
              <a:rPr lang="en-US" dirty="0" smtClean="0"/>
              <a:t> de </a:t>
            </a:r>
            <a:r>
              <a:rPr lang="en-US" dirty="0" err="1" smtClean="0"/>
              <a:t>ángeles</a:t>
            </a:r>
            <a:r>
              <a:rPr lang="en-US" dirty="0" smtClean="0"/>
              <a:t> no </a:t>
            </a:r>
            <a:r>
              <a:rPr lang="en-US" dirty="0" err="1" smtClean="0"/>
              <a:t>visibles</a:t>
            </a:r>
            <a:r>
              <a:rPr lang="en-US" dirty="0" smtClean="0"/>
              <a:t> al </a:t>
            </a:r>
            <a:r>
              <a:rPr lang="en-US" dirty="0" err="1" smtClean="0"/>
              <a:t>ojo</a:t>
            </a:r>
            <a:r>
              <a:rPr lang="en-US" dirty="0" smtClean="0"/>
              <a:t> </a:t>
            </a:r>
            <a:r>
              <a:rPr lang="en-US" dirty="0" err="1" smtClean="0"/>
              <a:t>humano</a:t>
            </a:r>
            <a:endParaRPr lang="en-US" dirty="0" smtClean="0"/>
          </a:p>
          <a:p>
            <a:r>
              <a:rPr lang="en-US" dirty="0" err="1" smtClean="0"/>
              <a:t>Efesios</a:t>
            </a:r>
            <a:r>
              <a:rPr lang="en-US" dirty="0" smtClean="0"/>
              <a:t> 6:12; </a:t>
            </a:r>
            <a:r>
              <a:rPr lang="en-US" dirty="0" err="1" smtClean="0"/>
              <a:t>enemigos</a:t>
            </a:r>
            <a:r>
              <a:rPr lang="en-US" dirty="0" smtClean="0"/>
              <a:t> son </a:t>
            </a:r>
            <a:r>
              <a:rPr lang="en-US" dirty="0" err="1" smtClean="0"/>
              <a:t>seres</a:t>
            </a:r>
            <a:r>
              <a:rPr lang="en-US" dirty="0" smtClean="0"/>
              <a:t> </a:t>
            </a:r>
            <a:r>
              <a:rPr lang="en-US" dirty="0" err="1" smtClean="0"/>
              <a:t>espirituales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dominan</a:t>
            </a:r>
            <a:r>
              <a:rPr lang="en-US" dirty="0" smtClean="0"/>
              <a:t> el </a:t>
            </a:r>
            <a:r>
              <a:rPr lang="en-US" dirty="0" err="1" smtClean="0"/>
              <a:t>mundo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11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SEDUCCI</a:t>
            </a:r>
            <a:r>
              <a:rPr lang="en-US" dirty="0" smtClean="0"/>
              <a:t>ÓN: </a:t>
            </a:r>
            <a:r>
              <a:rPr lang="en-US" dirty="0" err="1" smtClean="0"/>
              <a:t>Solución</a:t>
            </a:r>
            <a:r>
              <a:rPr lang="en-US" dirty="0" smtClean="0"/>
              <a:t>/</a:t>
            </a:r>
            <a:r>
              <a:rPr lang="en-US" dirty="0" err="1" smtClean="0"/>
              <a:t>Medida</a:t>
            </a:r>
            <a:r>
              <a:rPr lang="en-US" dirty="0" smtClean="0"/>
              <a:t> </a:t>
            </a:r>
            <a:r>
              <a:rPr lang="en-US" dirty="0" err="1" smtClean="0"/>
              <a:t>contraria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Adoptar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mentalidad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err="1" smtClean="0"/>
              <a:t>íblica</a:t>
            </a:r>
            <a:r>
              <a:rPr lang="en-US" dirty="0" smtClean="0"/>
              <a:t>, </a:t>
            </a:r>
            <a:r>
              <a:rPr lang="en-US" dirty="0" err="1" smtClean="0"/>
              <a:t>nuestra</a:t>
            </a:r>
            <a:r>
              <a:rPr lang="en-US" dirty="0" smtClean="0"/>
              <a:t> </a:t>
            </a:r>
            <a:r>
              <a:rPr lang="en-US" dirty="0" err="1" smtClean="0"/>
              <a:t>perspectiva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la de Dios.</a:t>
            </a:r>
          </a:p>
          <a:p>
            <a:r>
              <a:rPr lang="en-US" dirty="0" err="1" smtClean="0"/>
              <a:t>Hebreos</a:t>
            </a:r>
            <a:r>
              <a:rPr lang="en-US" dirty="0" smtClean="0"/>
              <a:t> 11:13</a:t>
            </a:r>
          </a:p>
          <a:p>
            <a:r>
              <a:rPr lang="en-US" dirty="0" smtClean="0"/>
              <a:t>Juan 17:15-16</a:t>
            </a:r>
          </a:p>
          <a:p>
            <a:r>
              <a:rPr lang="en-US" dirty="0" smtClean="0"/>
              <a:t>Tito 1:9</a:t>
            </a:r>
          </a:p>
          <a:p>
            <a:r>
              <a:rPr lang="en-US" dirty="0" smtClean="0"/>
              <a:t>Juan 12:31</a:t>
            </a:r>
          </a:p>
        </p:txBody>
      </p:sp>
    </p:spTree>
    <p:extLst>
      <p:ext uri="{BB962C8B-B14F-4D97-AF65-F5344CB8AC3E}">
        <p14:creationId xmlns:p14="http://schemas.microsoft.com/office/powerpoint/2010/main" val="2562440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dirty="0" smtClean="0"/>
              <a:t>ÁCTICAS ABIERTAS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8129955" cy="49754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ESTADOS Y TIPOS DE INFLUENCIA DEMON</a:t>
            </a:r>
            <a:r>
              <a:rPr lang="en-US" dirty="0" smtClean="0"/>
              <a:t>ÍACA</a:t>
            </a:r>
          </a:p>
          <a:p>
            <a:r>
              <a:rPr lang="en-US" dirty="0" smtClean="0"/>
              <a:t>Simple: </a:t>
            </a:r>
            <a:r>
              <a:rPr lang="en-US" dirty="0" err="1" smtClean="0"/>
              <a:t>signos</a:t>
            </a:r>
            <a:r>
              <a:rPr lang="en-US" dirty="0" smtClean="0"/>
              <a:t> </a:t>
            </a:r>
            <a:r>
              <a:rPr lang="en-US" dirty="0" err="1" smtClean="0"/>
              <a:t>sutiles</a:t>
            </a:r>
            <a:r>
              <a:rPr lang="en-US" dirty="0" smtClean="0"/>
              <a:t> no se </a:t>
            </a:r>
            <a:r>
              <a:rPr lang="en-US" dirty="0" err="1" smtClean="0"/>
              <a:t>notan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años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Demonizaci</a:t>
            </a:r>
            <a:r>
              <a:rPr lang="en-US" dirty="0" err="1" smtClean="0"/>
              <a:t>ón</a:t>
            </a:r>
            <a:r>
              <a:rPr lang="en-US" dirty="0" smtClean="0"/>
              <a:t>: Personas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reacción</a:t>
            </a:r>
            <a:r>
              <a:rPr lang="en-US" dirty="0" smtClean="0"/>
              <a:t> </a:t>
            </a:r>
            <a:r>
              <a:rPr lang="en-US" dirty="0" err="1" smtClean="0"/>
              <a:t>inmediatamente</a:t>
            </a:r>
            <a:r>
              <a:rPr lang="en-US" dirty="0" smtClean="0"/>
              <a:t> </a:t>
            </a:r>
            <a:r>
              <a:rPr lang="en-US" dirty="0" err="1" smtClean="0"/>
              <a:t>negativa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Obsesión</a:t>
            </a:r>
            <a:r>
              <a:rPr lang="en-US" dirty="0" smtClean="0"/>
              <a:t>: </a:t>
            </a:r>
            <a:r>
              <a:rPr lang="en-US" dirty="0" err="1" smtClean="0"/>
              <a:t>Continuamente</a:t>
            </a:r>
            <a:r>
              <a:rPr lang="en-US" dirty="0" smtClean="0"/>
              <a:t> </a:t>
            </a:r>
            <a:r>
              <a:rPr lang="en-US" dirty="0" err="1" smtClean="0"/>
              <a:t>rodeado</a:t>
            </a:r>
            <a:r>
              <a:rPr lang="en-US" dirty="0" smtClean="0"/>
              <a:t> y </a:t>
            </a:r>
            <a:r>
              <a:rPr lang="en-US" dirty="0" err="1" smtClean="0"/>
              <a:t>controlado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influencia</a:t>
            </a:r>
            <a:r>
              <a:rPr lang="en-US" dirty="0" smtClean="0"/>
              <a:t> </a:t>
            </a:r>
            <a:r>
              <a:rPr lang="en-US" dirty="0" err="1" smtClean="0"/>
              <a:t>demoníaca</a:t>
            </a:r>
            <a:endParaRPr lang="en-US" dirty="0" smtClean="0"/>
          </a:p>
          <a:p>
            <a:r>
              <a:rPr lang="en-US" dirty="0" err="1" smtClean="0"/>
              <a:t>Posesi</a:t>
            </a:r>
            <a:r>
              <a:rPr lang="en-US" dirty="0" err="1" smtClean="0"/>
              <a:t>ón</a:t>
            </a:r>
            <a:r>
              <a:rPr lang="en-US" dirty="0" smtClean="0"/>
              <a:t>: Uno o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demonios</a:t>
            </a:r>
            <a:r>
              <a:rPr lang="en-US" dirty="0" smtClean="0"/>
              <a:t> </a:t>
            </a:r>
            <a:r>
              <a:rPr lang="en-US" dirty="0" err="1" smtClean="0"/>
              <a:t>moran</a:t>
            </a:r>
            <a:r>
              <a:rPr lang="en-US" dirty="0" smtClean="0"/>
              <a:t> en la persona. Marcos 5:1-13</a:t>
            </a:r>
          </a:p>
          <a:p>
            <a:pPr marL="0" indent="0">
              <a:buNone/>
            </a:pPr>
            <a:r>
              <a:rPr lang="en-US" dirty="0" smtClean="0"/>
              <a:t>PROHIBICIÓN: </a:t>
            </a:r>
            <a:r>
              <a:rPr lang="en-US" dirty="0" err="1" smtClean="0"/>
              <a:t>Adivinación</a:t>
            </a:r>
            <a:r>
              <a:rPr lang="en-US" dirty="0" smtClean="0"/>
              <a:t>, </a:t>
            </a:r>
            <a:r>
              <a:rPr lang="en-US" dirty="0" err="1" smtClean="0"/>
              <a:t>brujería</a:t>
            </a:r>
            <a:r>
              <a:rPr lang="en-US" dirty="0" smtClean="0"/>
              <a:t> y </a:t>
            </a:r>
            <a:r>
              <a:rPr lang="en-US" dirty="0" err="1" smtClean="0"/>
              <a:t>ocultismo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Deuteronomio</a:t>
            </a:r>
            <a:r>
              <a:rPr lang="en-US" dirty="0" smtClean="0"/>
              <a:t> 18:9-13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88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638401"/>
            <a:ext cx="7581901" cy="1653988"/>
          </a:xfrm>
        </p:spPr>
        <p:txBody>
          <a:bodyPr/>
          <a:lstStyle/>
          <a:p>
            <a:r>
              <a:rPr lang="en-US" dirty="0" smtClean="0"/>
              <a:t>T</a:t>
            </a:r>
            <a:r>
              <a:rPr lang="en-US" dirty="0" smtClean="0"/>
              <a:t>ÁCTICAS ABIERTAS: </a:t>
            </a:r>
            <a:r>
              <a:rPr lang="en-US" dirty="0" err="1" smtClean="0"/>
              <a:t>Solución</a:t>
            </a:r>
            <a:r>
              <a:rPr lang="en-US" dirty="0" smtClean="0"/>
              <a:t>/</a:t>
            </a:r>
            <a:r>
              <a:rPr lang="en-US" dirty="0" err="1" smtClean="0"/>
              <a:t>Medida</a:t>
            </a:r>
            <a:r>
              <a:rPr lang="en-US" dirty="0" smtClean="0"/>
              <a:t> </a:t>
            </a:r>
            <a:r>
              <a:rPr lang="en-US" dirty="0" err="1" smtClean="0"/>
              <a:t>Contraria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sz="3200" dirty="0" err="1" smtClean="0"/>
              <a:t>Colosenses</a:t>
            </a:r>
            <a:r>
              <a:rPr lang="en-US" sz="3200" dirty="0" smtClean="0"/>
              <a:t> </a:t>
            </a:r>
            <a:r>
              <a:rPr lang="en-US" sz="3200" dirty="0"/>
              <a:t>2:</a:t>
            </a:r>
            <a:r>
              <a:rPr lang="en-US" sz="3200" dirty="0" smtClean="0"/>
              <a:t>14  JC </a:t>
            </a:r>
            <a:r>
              <a:rPr lang="en-US" sz="3200" dirty="0" err="1" smtClean="0"/>
              <a:t>es</a:t>
            </a:r>
            <a:r>
              <a:rPr lang="en-US" sz="3200" dirty="0" smtClean="0"/>
              <a:t> la </a:t>
            </a:r>
            <a:r>
              <a:rPr lang="en-US" sz="3200" dirty="0" err="1" smtClean="0"/>
              <a:t>autoridad</a:t>
            </a:r>
            <a:r>
              <a:rPr lang="en-US" sz="3200" dirty="0" smtClean="0"/>
              <a:t> </a:t>
            </a:r>
            <a:r>
              <a:rPr lang="en-US" sz="3200" dirty="0" err="1" smtClean="0"/>
              <a:t>suprema</a:t>
            </a:r>
            <a:endParaRPr lang="en-US" sz="3200" dirty="0" smtClean="0"/>
          </a:p>
          <a:p>
            <a:pPr lvl="0"/>
            <a:r>
              <a:rPr lang="en-US" sz="3200" dirty="0" err="1" smtClean="0"/>
              <a:t>Hechos</a:t>
            </a:r>
            <a:r>
              <a:rPr lang="en-US" sz="3200" dirty="0" smtClean="0"/>
              <a:t> </a:t>
            </a:r>
            <a:r>
              <a:rPr lang="en-US" sz="3200" dirty="0"/>
              <a:t>16:16-</a:t>
            </a:r>
            <a:r>
              <a:rPr lang="en-US" sz="3200" dirty="0" smtClean="0"/>
              <a:t>18   </a:t>
            </a:r>
            <a:r>
              <a:rPr lang="en-US" sz="3200" dirty="0" err="1" smtClean="0"/>
              <a:t>Demonios</a:t>
            </a:r>
            <a:r>
              <a:rPr lang="en-US" sz="3200" dirty="0" smtClean="0"/>
              <a:t> </a:t>
            </a:r>
            <a:r>
              <a:rPr lang="en-US" sz="3200" dirty="0" err="1" smtClean="0"/>
              <a:t>est</a:t>
            </a:r>
            <a:r>
              <a:rPr lang="en-US" sz="3200" dirty="0" err="1" smtClean="0"/>
              <a:t>án</a:t>
            </a:r>
            <a:r>
              <a:rPr lang="en-US" sz="3200" dirty="0" smtClean="0"/>
              <a:t> </a:t>
            </a:r>
            <a:r>
              <a:rPr lang="en-US" sz="3200" dirty="0" err="1" smtClean="0"/>
              <a:t>sujetos</a:t>
            </a:r>
            <a:r>
              <a:rPr lang="en-US" sz="3200" dirty="0" smtClean="0"/>
              <a:t> al </a:t>
            </a:r>
            <a:r>
              <a:rPr lang="en-US" sz="3200" dirty="0" err="1" smtClean="0"/>
              <a:t>nombre</a:t>
            </a:r>
            <a:r>
              <a:rPr lang="en-US" sz="3200" dirty="0" smtClean="0"/>
              <a:t> de Cristo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83415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CUATRO RESPUESTAS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7"/>
            <a:ext cx="7864568" cy="45251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CRISTIANOS QUE NO CREE</a:t>
            </a:r>
          </a:p>
          <a:p>
            <a:r>
              <a:rPr lang="en-US" sz="3200" dirty="0" smtClean="0"/>
              <a:t>CRISTIANO IGNORANTE</a:t>
            </a:r>
          </a:p>
          <a:p>
            <a:r>
              <a:rPr lang="en-US" sz="3200" dirty="0" smtClean="0"/>
              <a:t>CRISTIANO NO ALERTA</a:t>
            </a:r>
          </a:p>
          <a:p>
            <a:r>
              <a:rPr lang="en-US" sz="3200" dirty="0" smtClean="0"/>
              <a:t>CRISTIANO ALERTA (2Corintios 2:11)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09044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MEDIDAS CONTRARIAS FINALES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7"/>
            <a:ext cx="8092043" cy="4752657"/>
          </a:xfrm>
        </p:spPr>
        <p:txBody>
          <a:bodyPr>
            <a:normAutofit/>
          </a:bodyPr>
          <a:lstStyle/>
          <a:p>
            <a:r>
              <a:rPr lang="en-US" sz="3600" i="1" dirty="0" err="1" smtClean="0"/>
              <a:t>Evangelio</a:t>
            </a:r>
            <a:r>
              <a:rPr lang="en-US" sz="3600" i="1" dirty="0" smtClean="0"/>
              <a:t> de la Paz</a:t>
            </a:r>
          </a:p>
          <a:p>
            <a:pPr lvl="1"/>
            <a:r>
              <a:rPr lang="en-US" sz="3600" dirty="0" err="1" smtClean="0"/>
              <a:t>Efesios</a:t>
            </a:r>
            <a:r>
              <a:rPr lang="en-US" sz="3600" dirty="0" smtClean="0"/>
              <a:t> 6:15</a:t>
            </a:r>
          </a:p>
          <a:p>
            <a:pPr lvl="1"/>
            <a:r>
              <a:rPr lang="en-US" sz="3600" dirty="0" smtClean="0"/>
              <a:t>Mateo 28:18-20</a:t>
            </a:r>
          </a:p>
          <a:p>
            <a:pPr lvl="1"/>
            <a:r>
              <a:rPr lang="en-US" sz="3600" dirty="0" smtClean="0"/>
              <a:t>2Timoteo 2:2</a:t>
            </a:r>
          </a:p>
          <a:p>
            <a:r>
              <a:rPr lang="en-US" sz="3600" i="1" dirty="0" smtClean="0"/>
              <a:t>Victoria </a:t>
            </a:r>
            <a:r>
              <a:rPr lang="en-US" sz="3600" i="1" dirty="0" err="1" smtClean="0"/>
              <a:t>asegurada</a:t>
            </a:r>
            <a:endParaRPr lang="en-US" sz="3600" i="1" dirty="0" smtClean="0"/>
          </a:p>
          <a:p>
            <a:pPr lvl="1"/>
            <a:r>
              <a:rPr lang="en-US" sz="3600" dirty="0" smtClean="0"/>
              <a:t>Mateo 16:18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4912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3627"/>
            <a:ext cx="7581901" cy="1653988"/>
          </a:xfrm>
        </p:spPr>
        <p:txBody>
          <a:bodyPr/>
          <a:lstStyle/>
          <a:p>
            <a:r>
              <a:rPr lang="en-US" dirty="0" err="1" smtClean="0"/>
              <a:t>Nunca</a:t>
            </a:r>
            <a:r>
              <a:rPr lang="en-US" dirty="0" smtClean="0"/>
              <a:t> </a:t>
            </a:r>
            <a:r>
              <a:rPr lang="en-US" dirty="0" err="1" smtClean="0"/>
              <a:t>pierdas</a:t>
            </a:r>
            <a:r>
              <a:rPr lang="en-US" dirty="0" smtClean="0"/>
              <a:t> de vista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Satan</a:t>
            </a:r>
            <a:r>
              <a:rPr lang="en-US" dirty="0" err="1" smtClean="0"/>
              <a:t>ás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enemigo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3202963"/>
            <a:ext cx="7581901" cy="2732359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Hechos</a:t>
            </a:r>
            <a:r>
              <a:rPr lang="en-US" sz="3600" dirty="0" smtClean="0"/>
              <a:t> 19:19</a:t>
            </a:r>
          </a:p>
          <a:p>
            <a:r>
              <a:rPr lang="en-US" sz="3600" dirty="0" smtClean="0"/>
              <a:t>Santiago 4:7</a:t>
            </a:r>
          </a:p>
          <a:p>
            <a:r>
              <a:rPr lang="en-US" sz="3600" dirty="0" smtClean="0"/>
              <a:t>1 Juan 2:15-16</a:t>
            </a:r>
          </a:p>
          <a:p>
            <a:r>
              <a:rPr lang="en-US" sz="3600" dirty="0" smtClean="0"/>
              <a:t>1 Juan 4:4</a:t>
            </a:r>
            <a:endParaRPr lang="en-US" sz="3600" dirty="0"/>
          </a:p>
        </p:txBody>
      </p:sp>
      <p:pic>
        <p:nvPicPr>
          <p:cNvPr id="4" name="Picture 3" descr="download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638" y="3077822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560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CONOCIMIENTO DE SATAN</a:t>
            </a:r>
            <a:r>
              <a:rPr lang="en-US" dirty="0" smtClean="0"/>
              <a:t>ÁS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600995"/>
          </a:xfrm>
        </p:spPr>
        <p:txBody>
          <a:bodyPr/>
          <a:lstStyle/>
          <a:p>
            <a:r>
              <a:rPr lang="en-US" sz="3200" dirty="0" smtClean="0"/>
              <a:t>Un </a:t>
            </a:r>
            <a:r>
              <a:rPr lang="en-US" sz="3200" dirty="0" err="1" smtClean="0"/>
              <a:t>Ser</a:t>
            </a:r>
            <a:r>
              <a:rPr lang="en-US" sz="3200" dirty="0" smtClean="0"/>
              <a:t> </a:t>
            </a:r>
            <a:r>
              <a:rPr lang="en-US" sz="3200" dirty="0" err="1" smtClean="0"/>
              <a:t>Creado</a:t>
            </a:r>
            <a:r>
              <a:rPr lang="en-US" sz="3200" dirty="0" smtClean="0"/>
              <a:t> ; era el </a:t>
            </a:r>
            <a:r>
              <a:rPr lang="en-US" sz="3200" dirty="0" err="1" smtClean="0"/>
              <a:t>favorito</a:t>
            </a:r>
            <a:r>
              <a:rPr lang="en-US" sz="3200" dirty="0" smtClean="0"/>
              <a:t>; </a:t>
            </a:r>
            <a:r>
              <a:rPr lang="en-US" sz="3200" dirty="0" err="1" smtClean="0"/>
              <a:t>Ezequiel</a:t>
            </a:r>
            <a:r>
              <a:rPr lang="en-US" sz="3200" dirty="0" smtClean="0"/>
              <a:t> 28:12-14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en-US" sz="3200" dirty="0" err="1" smtClean="0"/>
              <a:t>Diversos</a:t>
            </a:r>
            <a:r>
              <a:rPr lang="en-US" sz="3200" dirty="0" smtClean="0"/>
              <a:t> </a:t>
            </a:r>
            <a:r>
              <a:rPr lang="en-US" sz="3200" dirty="0" err="1" smtClean="0"/>
              <a:t>tipos</a:t>
            </a:r>
            <a:r>
              <a:rPr lang="en-US" sz="3200" dirty="0" smtClean="0"/>
              <a:t> de </a:t>
            </a:r>
            <a:r>
              <a:rPr lang="en-US" sz="3200" dirty="0" err="1" smtClean="0"/>
              <a:t>ángeles</a:t>
            </a:r>
            <a:r>
              <a:rPr lang="en-US" sz="3200" dirty="0" smtClean="0"/>
              <a:t>, </a:t>
            </a:r>
            <a:r>
              <a:rPr lang="en-US" sz="3200" dirty="0" err="1" smtClean="0"/>
              <a:t>querubines</a:t>
            </a:r>
            <a:r>
              <a:rPr lang="en-US" sz="3200" dirty="0" smtClean="0"/>
              <a:t>, </a:t>
            </a:r>
            <a:r>
              <a:rPr lang="en-US" sz="3200" dirty="0" err="1" smtClean="0"/>
              <a:t>serafines</a:t>
            </a:r>
            <a:r>
              <a:rPr lang="en-US" sz="3200" dirty="0" smtClean="0"/>
              <a:t>, </a:t>
            </a:r>
            <a:r>
              <a:rPr lang="en-US" sz="3200" dirty="0" err="1" smtClean="0"/>
              <a:t>arcángeles</a:t>
            </a:r>
            <a:r>
              <a:rPr lang="en-US" sz="3200" dirty="0" smtClean="0"/>
              <a:t>, </a:t>
            </a:r>
            <a:r>
              <a:rPr lang="en-US" sz="3200" dirty="0" err="1" smtClean="0"/>
              <a:t>ángeles</a:t>
            </a:r>
            <a:r>
              <a:rPr lang="en-US" sz="3200" dirty="0" smtClean="0"/>
              <a:t>)</a:t>
            </a:r>
            <a:endParaRPr lang="en-US" sz="3200" dirty="0" smtClean="0"/>
          </a:p>
          <a:p>
            <a:r>
              <a:rPr lang="en-US" sz="3200" dirty="0" err="1" smtClean="0"/>
              <a:t>Descripci</a:t>
            </a:r>
            <a:r>
              <a:rPr lang="en-US" sz="3200" dirty="0" err="1" smtClean="0"/>
              <a:t>ón</a:t>
            </a:r>
            <a:r>
              <a:rPr lang="en-US" sz="3200" dirty="0" smtClean="0"/>
              <a:t> de un </a:t>
            </a:r>
            <a:r>
              <a:rPr lang="en-US" sz="3200" dirty="0" err="1" smtClean="0"/>
              <a:t>querubín</a:t>
            </a:r>
            <a:r>
              <a:rPr lang="en-US" sz="3200" dirty="0" smtClean="0"/>
              <a:t>.            </a:t>
            </a:r>
            <a:r>
              <a:rPr lang="en-US" sz="3200" dirty="0" err="1" smtClean="0"/>
              <a:t>Ezequiel</a:t>
            </a:r>
            <a:r>
              <a:rPr lang="en-US" sz="3200" dirty="0" smtClean="0"/>
              <a:t> 10:6 al final</a:t>
            </a:r>
          </a:p>
          <a:p>
            <a:r>
              <a:rPr lang="en-US" sz="3200" dirty="0" err="1"/>
              <a:t>D</a:t>
            </a:r>
            <a:r>
              <a:rPr lang="en-US" sz="3200" dirty="0" err="1" smtClean="0"/>
              <a:t>escripción</a:t>
            </a:r>
            <a:r>
              <a:rPr lang="en-US" sz="3200" dirty="0" smtClean="0"/>
              <a:t> de un </a:t>
            </a:r>
            <a:r>
              <a:rPr lang="en-US" sz="3200" dirty="0" err="1" smtClean="0"/>
              <a:t>serafín</a:t>
            </a:r>
            <a:r>
              <a:rPr lang="en-US" sz="3200" dirty="0" smtClean="0"/>
              <a:t>; </a:t>
            </a:r>
            <a:r>
              <a:rPr lang="en-US" sz="3200" dirty="0" err="1"/>
              <a:t>Isaías</a:t>
            </a:r>
            <a:r>
              <a:rPr lang="en-US" sz="3200" dirty="0"/>
              <a:t> 6:2 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914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PERSONALIDAD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921437" cy="4714742"/>
          </a:xfrm>
        </p:spPr>
        <p:txBody>
          <a:bodyPr>
            <a:normAutofit/>
          </a:bodyPr>
          <a:lstStyle/>
          <a:p>
            <a:r>
              <a:rPr lang="en-US" dirty="0" err="1" smtClean="0"/>
              <a:t>Inteligencia</a:t>
            </a:r>
            <a:r>
              <a:rPr lang="en-US" dirty="0" smtClean="0"/>
              <a:t>: </a:t>
            </a:r>
            <a:r>
              <a:rPr lang="en-US" dirty="0" err="1" smtClean="0"/>
              <a:t>astucia</a:t>
            </a:r>
            <a:r>
              <a:rPr lang="en-US" dirty="0" smtClean="0"/>
              <a:t>, </a:t>
            </a:r>
            <a:r>
              <a:rPr lang="en-US" dirty="0" err="1" smtClean="0"/>
              <a:t>planifica</a:t>
            </a:r>
            <a:r>
              <a:rPr lang="en-US" dirty="0" smtClean="0"/>
              <a:t>, </a:t>
            </a:r>
            <a:r>
              <a:rPr lang="en-US" dirty="0" err="1" smtClean="0"/>
              <a:t>habla</a:t>
            </a:r>
            <a:r>
              <a:rPr lang="en-US" dirty="0" smtClean="0"/>
              <a:t>. No </a:t>
            </a:r>
            <a:r>
              <a:rPr lang="en-US" dirty="0" err="1" smtClean="0"/>
              <a:t>supo</a:t>
            </a:r>
            <a:r>
              <a:rPr lang="en-US" dirty="0" smtClean="0"/>
              <a:t> del plan de </a:t>
            </a:r>
            <a:r>
              <a:rPr lang="en-US" dirty="0" err="1" smtClean="0"/>
              <a:t>redenci</a:t>
            </a:r>
            <a:r>
              <a:rPr lang="en-US" dirty="0" err="1" smtClean="0"/>
              <a:t>ón</a:t>
            </a:r>
            <a:r>
              <a:rPr lang="en-US" dirty="0" smtClean="0"/>
              <a:t>,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crucificó</a:t>
            </a:r>
            <a:r>
              <a:rPr lang="en-US" dirty="0" smtClean="0"/>
              <a:t> a JC…                                      </a:t>
            </a:r>
            <a:r>
              <a:rPr lang="en-US" dirty="0" smtClean="0"/>
              <a:t>1 Pedro 1:12; Genesis 3:1; 1Corintios 2:8</a:t>
            </a:r>
          </a:p>
          <a:p>
            <a:r>
              <a:rPr lang="en-US" dirty="0" err="1" smtClean="0"/>
              <a:t>Emociones</a:t>
            </a:r>
            <a:r>
              <a:rPr lang="en-US" dirty="0" smtClean="0"/>
              <a:t>: Se </a:t>
            </a:r>
            <a:r>
              <a:rPr lang="en-US" dirty="0" err="1" smtClean="0"/>
              <a:t>enfurece</a:t>
            </a:r>
            <a:r>
              <a:rPr lang="en-US" dirty="0" smtClean="0"/>
              <a:t>; </a:t>
            </a:r>
            <a:r>
              <a:rPr lang="en-US" dirty="0" err="1" smtClean="0"/>
              <a:t>Apocalipsis</a:t>
            </a:r>
            <a:r>
              <a:rPr lang="en-US" dirty="0" smtClean="0"/>
              <a:t> 12:17</a:t>
            </a:r>
          </a:p>
          <a:p>
            <a:r>
              <a:rPr lang="en-US" dirty="0" err="1" smtClean="0"/>
              <a:t>Poder</a:t>
            </a:r>
            <a:r>
              <a:rPr lang="en-US" dirty="0" smtClean="0"/>
              <a:t> </a:t>
            </a:r>
            <a:r>
              <a:rPr lang="en-US" dirty="0" err="1" smtClean="0"/>
              <a:t>limitado</a:t>
            </a:r>
            <a:r>
              <a:rPr lang="en-US" dirty="0" smtClean="0"/>
              <a:t>: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cambiar</a:t>
            </a:r>
            <a:r>
              <a:rPr lang="en-US" dirty="0" smtClean="0"/>
              <a:t> </a:t>
            </a:r>
            <a:r>
              <a:rPr lang="en-US" dirty="0" err="1" smtClean="0"/>
              <a:t>clima</a:t>
            </a:r>
            <a:r>
              <a:rPr lang="en-US" dirty="0" smtClean="0"/>
              <a:t>, </a:t>
            </a:r>
            <a:r>
              <a:rPr lang="en-US" dirty="0" err="1" smtClean="0"/>
              <a:t>inflingir</a:t>
            </a:r>
            <a:r>
              <a:rPr lang="en-US" dirty="0" smtClean="0"/>
              <a:t> </a:t>
            </a:r>
            <a:r>
              <a:rPr lang="en-US" dirty="0" err="1" smtClean="0"/>
              <a:t>enfermedades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con </a:t>
            </a:r>
            <a:r>
              <a:rPr lang="en-US" dirty="0" err="1" smtClean="0"/>
              <a:t>permiso</a:t>
            </a:r>
            <a:r>
              <a:rPr lang="en-US" dirty="0" smtClean="0"/>
              <a:t> de Dios.  Job 1:6-12</a:t>
            </a:r>
          </a:p>
          <a:p>
            <a:r>
              <a:rPr lang="en-US" dirty="0" smtClean="0"/>
              <a:t>Libertad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elegir</a:t>
            </a:r>
            <a:r>
              <a:rPr lang="en-US" dirty="0" smtClean="0"/>
              <a:t>: </a:t>
            </a:r>
            <a:r>
              <a:rPr lang="en-US" dirty="0" err="1" smtClean="0"/>
              <a:t>toma</a:t>
            </a:r>
            <a:r>
              <a:rPr lang="en-US" dirty="0" smtClean="0"/>
              <a:t> </a:t>
            </a:r>
            <a:r>
              <a:rPr lang="en-US" dirty="0" err="1" smtClean="0"/>
              <a:t>decisiones</a:t>
            </a:r>
            <a:r>
              <a:rPr lang="en-US" dirty="0" smtClean="0"/>
              <a:t>, </a:t>
            </a:r>
            <a:r>
              <a:rPr lang="en-US" dirty="0" err="1" smtClean="0"/>
              <a:t>intercepta</a:t>
            </a:r>
            <a:r>
              <a:rPr lang="en-US" dirty="0" smtClean="0"/>
              <a:t> </a:t>
            </a:r>
            <a:r>
              <a:rPr lang="en-US" dirty="0" err="1" smtClean="0"/>
              <a:t>pensamientos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no lee </a:t>
            </a:r>
            <a:r>
              <a:rPr lang="en-US" dirty="0" err="1" smtClean="0"/>
              <a:t>mente</a:t>
            </a:r>
            <a:r>
              <a:rPr lang="en-US" dirty="0" smtClean="0"/>
              <a:t>. </a:t>
            </a:r>
            <a:r>
              <a:rPr lang="en-US" dirty="0" err="1" smtClean="0"/>
              <a:t>Voluntad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buscar</a:t>
            </a:r>
            <a:r>
              <a:rPr lang="en-US" dirty="0" smtClean="0"/>
              <a:t> </a:t>
            </a:r>
            <a:r>
              <a:rPr lang="en-US" dirty="0" err="1" smtClean="0"/>
              <a:t>presa</a:t>
            </a:r>
            <a:r>
              <a:rPr lang="en-US" dirty="0" smtClean="0"/>
              <a:t> con </a:t>
            </a:r>
            <a:r>
              <a:rPr lang="en-US" dirty="0" err="1" smtClean="0"/>
              <a:t>astucia</a:t>
            </a:r>
            <a:r>
              <a:rPr lang="en-US" dirty="0" smtClean="0"/>
              <a:t>. 2Timoteo 2:26; 1Pedro 5:8; Lucas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71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44" y="335073"/>
            <a:ext cx="8662986" cy="1653988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Ca</a:t>
            </a:r>
            <a:r>
              <a:rPr lang="en-US" dirty="0" err="1" smtClean="0"/>
              <a:t>ída</a:t>
            </a:r>
            <a:r>
              <a:rPr lang="en-US" dirty="0" smtClean="0"/>
              <a:t> de </a:t>
            </a:r>
            <a:r>
              <a:rPr lang="en-US" dirty="0" err="1" smtClean="0"/>
              <a:t>Satanás</a:t>
            </a:r>
            <a:r>
              <a:rPr lang="en-US" dirty="0" smtClean="0"/>
              <a:t> y 1/3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uestes</a:t>
            </a:r>
            <a:r>
              <a:rPr lang="en-US" dirty="0" smtClean="0"/>
              <a:t> </a:t>
            </a:r>
            <a:r>
              <a:rPr lang="en-US" dirty="0" err="1" smtClean="0"/>
              <a:t>Angelicales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51328"/>
            <a:ext cx="7581901" cy="3728929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Ezequiel</a:t>
            </a:r>
            <a:r>
              <a:rPr lang="en-US" sz="2800" dirty="0" smtClean="0"/>
              <a:t> 28:15-17 Ego </a:t>
            </a:r>
            <a:r>
              <a:rPr lang="en-US" sz="2800" dirty="0" err="1" smtClean="0"/>
              <a:t>enorme</a:t>
            </a:r>
            <a:r>
              <a:rPr lang="en-US" sz="2800" dirty="0" smtClean="0"/>
              <a:t>,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eso</a:t>
            </a:r>
            <a:r>
              <a:rPr lang="en-US" sz="2800" dirty="0" smtClean="0"/>
              <a:t> </a:t>
            </a:r>
            <a:r>
              <a:rPr lang="en-US" sz="2800" dirty="0" err="1" smtClean="0"/>
              <a:t>fue</a:t>
            </a:r>
            <a:r>
              <a:rPr lang="en-US" sz="2800" dirty="0" smtClean="0"/>
              <a:t> </a:t>
            </a:r>
            <a:r>
              <a:rPr lang="en-US" sz="2800" dirty="0" err="1" smtClean="0"/>
              <a:t>expulsado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Isa</a:t>
            </a:r>
            <a:r>
              <a:rPr lang="en-US" sz="2800" dirty="0" err="1" smtClean="0"/>
              <a:t>ías</a:t>
            </a:r>
            <a:r>
              <a:rPr lang="en-US" sz="2800" dirty="0" smtClean="0"/>
              <a:t> 14:12-21 con </a:t>
            </a:r>
            <a:r>
              <a:rPr lang="en-US" sz="2800" dirty="0" err="1" smtClean="0"/>
              <a:t>tanta</a:t>
            </a:r>
            <a:r>
              <a:rPr lang="en-US" sz="2800" dirty="0" smtClean="0"/>
              <a:t> </a:t>
            </a:r>
            <a:r>
              <a:rPr lang="en-US" sz="2800" dirty="0" err="1" smtClean="0"/>
              <a:t>sabiduría</a:t>
            </a:r>
            <a:r>
              <a:rPr lang="en-US" sz="2800" dirty="0" smtClean="0"/>
              <a:t> </a:t>
            </a:r>
            <a:r>
              <a:rPr lang="en-US" sz="2800" dirty="0" err="1" smtClean="0"/>
              <a:t>quería</a:t>
            </a:r>
            <a:r>
              <a:rPr lang="en-US" sz="2800" dirty="0" smtClean="0"/>
              <a:t> </a:t>
            </a:r>
            <a:r>
              <a:rPr lang="en-US" sz="2800" dirty="0" err="1" smtClean="0"/>
              <a:t>ser</a:t>
            </a:r>
            <a:r>
              <a:rPr lang="en-US" sz="2800" dirty="0" smtClean="0"/>
              <a:t> </a:t>
            </a:r>
            <a:r>
              <a:rPr lang="en-US" sz="2800" dirty="0" err="1" smtClean="0"/>
              <a:t>como</a:t>
            </a:r>
            <a:r>
              <a:rPr lang="en-US" sz="2800" dirty="0" smtClean="0"/>
              <a:t> el </a:t>
            </a:r>
            <a:r>
              <a:rPr lang="en-US" sz="2800" dirty="0" err="1" smtClean="0"/>
              <a:t>Altísimo</a:t>
            </a:r>
            <a:endParaRPr lang="en-US" sz="2800" dirty="0" smtClean="0"/>
          </a:p>
          <a:p>
            <a:r>
              <a:rPr lang="en-US" sz="2800" dirty="0" err="1" smtClean="0"/>
              <a:t>Apocalipsis</a:t>
            </a:r>
            <a:r>
              <a:rPr lang="en-US" sz="2800" dirty="0" smtClean="0"/>
              <a:t> 12:4 </a:t>
            </a:r>
            <a:r>
              <a:rPr lang="en-US" sz="2800" dirty="0" err="1" smtClean="0"/>
              <a:t>Muy</a:t>
            </a:r>
            <a:r>
              <a:rPr lang="en-US" sz="2800" dirty="0" smtClean="0"/>
              <a:t> </a:t>
            </a:r>
            <a:r>
              <a:rPr lang="en-US" sz="2800" dirty="0" err="1" smtClean="0"/>
              <a:t>hábil</a:t>
            </a:r>
            <a:r>
              <a:rPr lang="en-US" sz="2800" dirty="0" smtClean="0"/>
              <a:t> </a:t>
            </a:r>
            <a:r>
              <a:rPr lang="en-US" sz="2800" dirty="0" err="1" smtClean="0"/>
              <a:t>persuadió</a:t>
            </a:r>
            <a:r>
              <a:rPr lang="en-US" sz="2800" dirty="0" smtClean="0"/>
              <a:t> a 1/3 de los </a:t>
            </a:r>
            <a:r>
              <a:rPr lang="en-US" sz="2800" dirty="0" err="1" smtClean="0"/>
              <a:t>ángeles</a:t>
            </a:r>
            <a:r>
              <a:rPr lang="en-US" sz="2800" dirty="0" smtClean="0"/>
              <a:t> a </a:t>
            </a:r>
            <a:r>
              <a:rPr lang="en-US" sz="2800" dirty="0" err="1" smtClean="0"/>
              <a:t>rebelarse</a:t>
            </a:r>
            <a:r>
              <a:rPr lang="en-US" sz="2800" dirty="0" smtClean="0"/>
              <a:t> en contra de Dios.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63288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Gobierno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el Cosmos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</a:t>
            </a:r>
            <a:r>
              <a:rPr lang="en-US" dirty="0" err="1" smtClean="0"/>
              <a:t>énesis</a:t>
            </a:r>
            <a:r>
              <a:rPr lang="en-US" dirty="0" smtClean="0"/>
              <a:t> 3:1-7 </a:t>
            </a:r>
            <a:r>
              <a:rPr lang="en-US" dirty="0" err="1" smtClean="0"/>
              <a:t>Adán</a:t>
            </a:r>
            <a:r>
              <a:rPr lang="en-US" dirty="0" smtClean="0"/>
              <a:t> y Eva </a:t>
            </a:r>
            <a:r>
              <a:rPr lang="en-US" dirty="0" err="1" smtClean="0"/>
              <a:t>cedieron</a:t>
            </a:r>
            <a:r>
              <a:rPr lang="en-US" dirty="0" smtClean="0"/>
              <a:t> el control </a:t>
            </a:r>
            <a:r>
              <a:rPr lang="en-US" dirty="0" err="1" smtClean="0"/>
              <a:t>sobre</a:t>
            </a:r>
            <a:r>
              <a:rPr lang="en-US" dirty="0" smtClean="0"/>
              <a:t> el </a:t>
            </a:r>
            <a:r>
              <a:rPr lang="en-US" dirty="0" err="1" smtClean="0"/>
              <a:t>mundo</a:t>
            </a:r>
            <a:r>
              <a:rPr lang="en-US" dirty="0" smtClean="0"/>
              <a:t> al </a:t>
            </a:r>
            <a:r>
              <a:rPr lang="en-US" dirty="0" err="1" smtClean="0"/>
              <a:t>obedecer</a:t>
            </a:r>
            <a:r>
              <a:rPr lang="en-US" dirty="0" smtClean="0"/>
              <a:t> a </a:t>
            </a:r>
            <a:r>
              <a:rPr lang="en-US" dirty="0" err="1" smtClean="0"/>
              <a:t>Satanás</a:t>
            </a:r>
            <a:r>
              <a:rPr lang="en-US" dirty="0" smtClean="0"/>
              <a:t>.</a:t>
            </a:r>
          </a:p>
          <a:p>
            <a:r>
              <a:rPr lang="en-US" dirty="0" smtClean="0"/>
              <a:t>1Juan 5:19; Lucas 4:6  </a:t>
            </a:r>
            <a:r>
              <a:rPr lang="en-US" dirty="0" err="1" smtClean="0"/>
              <a:t>Satanás</a:t>
            </a:r>
            <a:r>
              <a:rPr lang="en-US" dirty="0" smtClean="0"/>
              <a:t> </a:t>
            </a:r>
            <a:r>
              <a:rPr lang="en-US" dirty="0" err="1" smtClean="0"/>
              <a:t>quedó</a:t>
            </a:r>
            <a:r>
              <a:rPr lang="en-US" dirty="0" smtClean="0"/>
              <a:t> con el control en forma temporal, con </a:t>
            </a:r>
            <a:r>
              <a:rPr lang="en-US" dirty="0" err="1" smtClean="0"/>
              <a:t>eso</a:t>
            </a:r>
            <a:r>
              <a:rPr lang="en-US" dirty="0" smtClean="0"/>
              <a:t> </a:t>
            </a:r>
            <a:r>
              <a:rPr lang="en-US" dirty="0" err="1" smtClean="0"/>
              <a:t>pretende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JC sea </a:t>
            </a:r>
            <a:r>
              <a:rPr lang="en-US" dirty="0" err="1" smtClean="0"/>
              <a:t>tentado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Dios Contra </a:t>
            </a:r>
            <a:r>
              <a:rPr lang="en-US" dirty="0" err="1" smtClean="0"/>
              <a:t>ataca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7"/>
            <a:ext cx="7845612" cy="4733699"/>
          </a:xfrm>
        </p:spPr>
        <p:txBody>
          <a:bodyPr>
            <a:normAutofit/>
          </a:bodyPr>
          <a:lstStyle/>
          <a:p>
            <a:r>
              <a:rPr lang="en-US" dirty="0" err="1" smtClean="0"/>
              <a:t>G</a:t>
            </a:r>
            <a:r>
              <a:rPr lang="en-US" dirty="0" err="1" smtClean="0"/>
              <a:t>énesis</a:t>
            </a:r>
            <a:r>
              <a:rPr lang="en-US" dirty="0" smtClean="0"/>
              <a:t> 3:14-15; </a:t>
            </a:r>
            <a:r>
              <a:rPr lang="en-US" dirty="0" err="1" smtClean="0"/>
              <a:t>promesa</a:t>
            </a:r>
            <a:r>
              <a:rPr lang="en-US" dirty="0" smtClean="0"/>
              <a:t> </a:t>
            </a:r>
            <a:r>
              <a:rPr lang="en-US" dirty="0" err="1" smtClean="0"/>
              <a:t>mesiánica</a:t>
            </a:r>
            <a:r>
              <a:rPr lang="en-US" dirty="0" smtClean="0"/>
              <a:t> de </a:t>
            </a:r>
            <a:r>
              <a:rPr lang="en-US" dirty="0" err="1" smtClean="0"/>
              <a:t>aplastar</a:t>
            </a:r>
            <a:r>
              <a:rPr lang="en-US" dirty="0" smtClean="0"/>
              <a:t> al </a:t>
            </a:r>
            <a:r>
              <a:rPr lang="en-US" dirty="0" err="1" smtClean="0"/>
              <a:t>maligno</a:t>
            </a:r>
            <a:endParaRPr lang="en-US" dirty="0" smtClean="0"/>
          </a:p>
          <a:p>
            <a:r>
              <a:rPr lang="en-US" dirty="0" smtClean="0"/>
              <a:t>Juan 12:31 </a:t>
            </a:r>
            <a:r>
              <a:rPr lang="en-US" dirty="0" err="1" smtClean="0"/>
              <a:t>Juicio</a:t>
            </a:r>
            <a:r>
              <a:rPr lang="en-US" dirty="0" smtClean="0"/>
              <a:t> del cosmos con </a:t>
            </a:r>
            <a:r>
              <a:rPr lang="en-US" dirty="0" err="1" smtClean="0"/>
              <a:t>muerte</a:t>
            </a:r>
            <a:r>
              <a:rPr lang="en-US" dirty="0" smtClean="0"/>
              <a:t> de JC</a:t>
            </a:r>
          </a:p>
          <a:p>
            <a:r>
              <a:rPr lang="en-US" dirty="0" err="1" smtClean="0"/>
              <a:t>Colosenses</a:t>
            </a:r>
            <a:r>
              <a:rPr lang="en-US" dirty="0" smtClean="0"/>
              <a:t> 2:10,13-15  Cristo lo </a:t>
            </a:r>
            <a:r>
              <a:rPr lang="en-US" dirty="0" err="1" smtClean="0"/>
              <a:t>desarmó</a:t>
            </a:r>
            <a:r>
              <a:rPr lang="en-US" dirty="0" smtClean="0"/>
              <a:t> y lo </a:t>
            </a:r>
            <a:r>
              <a:rPr lang="en-US" dirty="0" err="1" smtClean="0"/>
              <a:t>derribó</a:t>
            </a:r>
            <a:endParaRPr lang="en-US" dirty="0" smtClean="0"/>
          </a:p>
          <a:p>
            <a:r>
              <a:rPr lang="en-US" dirty="0" err="1" smtClean="0"/>
              <a:t>Efesios</a:t>
            </a:r>
            <a:r>
              <a:rPr lang="en-US" dirty="0" smtClean="0"/>
              <a:t> 3:10  </a:t>
            </a:r>
            <a:r>
              <a:rPr lang="en-US" dirty="0" err="1" smtClean="0"/>
              <a:t>Evidencia</a:t>
            </a:r>
            <a:r>
              <a:rPr lang="en-US" dirty="0" smtClean="0"/>
              <a:t>: </a:t>
            </a:r>
            <a:r>
              <a:rPr lang="en-US" dirty="0" err="1" smtClean="0"/>
              <a:t>Iglesia</a:t>
            </a:r>
            <a:r>
              <a:rPr lang="en-US" dirty="0" smtClean="0"/>
              <a:t> en </a:t>
            </a:r>
            <a:r>
              <a:rPr lang="en-US" dirty="0" err="1" smtClean="0"/>
              <a:t>crecimiento</a:t>
            </a:r>
            <a:endParaRPr lang="en-US" dirty="0" smtClean="0"/>
          </a:p>
          <a:p>
            <a:r>
              <a:rPr lang="en-US" dirty="0" err="1" smtClean="0"/>
              <a:t>Efesios</a:t>
            </a:r>
            <a:r>
              <a:rPr lang="en-US" dirty="0" smtClean="0"/>
              <a:t> 6:10-17 </a:t>
            </a:r>
            <a:r>
              <a:rPr lang="en-US" dirty="0" err="1" smtClean="0"/>
              <a:t>batalla</a:t>
            </a:r>
            <a:r>
              <a:rPr lang="en-US" dirty="0" smtClean="0"/>
              <a:t> </a:t>
            </a:r>
            <a:r>
              <a:rPr lang="en-US" dirty="0" err="1" smtClean="0"/>
              <a:t>espiritual</a:t>
            </a:r>
            <a:r>
              <a:rPr lang="en-US" dirty="0"/>
              <a:t> </a:t>
            </a:r>
            <a:r>
              <a:rPr lang="en-US" dirty="0" err="1" smtClean="0"/>
              <a:t>constante</a:t>
            </a:r>
            <a:r>
              <a:rPr lang="en-US" dirty="0" smtClean="0"/>
              <a:t>, </a:t>
            </a:r>
            <a:r>
              <a:rPr lang="en-US" dirty="0" err="1" smtClean="0"/>
              <a:t>aparentan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personas </a:t>
            </a:r>
            <a:r>
              <a:rPr lang="en-US" dirty="0" err="1" smtClean="0"/>
              <a:t>pero</a:t>
            </a:r>
            <a:r>
              <a:rPr lang="en-US" dirty="0" smtClean="0"/>
              <a:t> en </a:t>
            </a:r>
            <a:r>
              <a:rPr lang="en-US" dirty="0" err="1" smtClean="0"/>
              <a:t>realidad</a:t>
            </a:r>
            <a:r>
              <a:rPr lang="en-US" dirty="0" smtClean="0"/>
              <a:t> son </a:t>
            </a:r>
            <a:r>
              <a:rPr lang="en-US" dirty="0" err="1" smtClean="0"/>
              <a:t>huestes</a:t>
            </a:r>
            <a:r>
              <a:rPr lang="en-US" dirty="0" smtClean="0"/>
              <a:t> </a:t>
            </a:r>
            <a:r>
              <a:rPr lang="en-US" dirty="0" err="1" smtClean="0"/>
              <a:t>espirituales</a:t>
            </a:r>
            <a:r>
              <a:rPr lang="en-US" dirty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buscan</a:t>
            </a:r>
            <a:r>
              <a:rPr lang="en-US" dirty="0" smtClean="0"/>
              <a:t> </a:t>
            </a:r>
            <a:r>
              <a:rPr lang="en-US" dirty="0" err="1" smtClean="0"/>
              <a:t>nuestra</a:t>
            </a:r>
            <a:r>
              <a:rPr lang="en-US" dirty="0" smtClean="0"/>
              <a:t> </a:t>
            </a:r>
            <a:r>
              <a:rPr lang="en-US" dirty="0" err="1" smtClean="0"/>
              <a:t>destrucción</a:t>
            </a:r>
            <a:endParaRPr lang="en-US" dirty="0" smtClean="0"/>
          </a:p>
          <a:p>
            <a:r>
              <a:rPr lang="en-US" dirty="0" err="1" smtClean="0"/>
              <a:t>Proverbios</a:t>
            </a:r>
            <a:r>
              <a:rPr lang="en-US" dirty="0" smtClean="0"/>
              <a:t> 4:23 </a:t>
            </a:r>
            <a:r>
              <a:rPr lang="en-US" dirty="0" err="1" smtClean="0"/>
              <a:t>Satanás</a:t>
            </a:r>
            <a:r>
              <a:rPr lang="en-US" dirty="0" smtClean="0"/>
              <a:t> </a:t>
            </a:r>
            <a:r>
              <a:rPr lang="en-US" dirty="0" err="1" smtClean="0"/>
              <a:t>quiere</a:t>
            </a:r>
            <a:r>
              <a:rPr lang="en-US" dirty="0" smtClean="0"/>
              <a:t> </a:t>
            </a:r>
            <a:r>
              <a:rPr lang="en-US" dirty="0" err="1" smtClean="0"/>
              <a:t>nuestro</a:t>
            </a:r>
            <a:r>
              <a:rPr lang="en-US" dirty="0" smtClean="0"/>
              <a:t> </a:t>
            </a:r>
            <a:r>
              <a:rPr lang="en-US" dirty="0" err="1" smtClean="0"/>
              <a:t>corazón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767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7577"/>
            <a:ext cx="8361363" cy="1653988"/>
          </a:xfrm>
        </p:spPr>
        <p:txBody>
          <a:bodyPr/>
          <a:lstStyle/>
          <a:p>
            <a:r>
              <a:rPr lang="en-US" dirty="0" smtClean="0"/>
              <a:t>T</a:t>
            </a:r>
            <a:r>
              <a:rPr lang="en-US" dirty="0" smtClean="0"/>
              <a:t>ÁCTICAS ENCUBIERTAS  TENTACIÓN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Definición</a:t>
            </a:r>
            <a:r>
              <a:rPr lang="en-US" dirty="0" smtClean="0"/>
              <a:t>: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escondidos</a:t>
            </a:r>
            <a:r>
              <a:rPr lang="en-US" dirty="0" smtClean="0"/>
              <a:t> o </a:t>
            </a:r>
            <a:r>
              <a:rPr lang="en-US" dirty="0" err="1" smtClean="0"/>
              <a:t>disfrazados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Mateo 4:3; </a:t>
            </a:r>
            <a:r>
              <a:rPr lang="en-US" dirty="0" err="1" smtClean="0"/>
              <a:t>socaba</a:t>
            </a:r>
            <a:r>
              <a:rPr lang="en-US" dirty="0" smtClean="0"/>
              <a:t> (</a:t>
            </a:r>
            <a:r>
              <a:rPr lang="en-US" dirty="0" err="1" smtClean="0"/>
              <a:t>deteriora</a:t>
            </a:r>
            <a:r>
              <a:rPr lang="en-US" dirty="0" smtClean="0"/>
              <a:t>) el </a:t>
            </a:r>
            <a:r>
              <a:rPr lang="en-US" dirty="0" err="1" smtClean="0"/>
              <a:t>crecimiento</a:t>
            </a:r>
            <a:r>
              <a:rPr lang="en-US" dirty="0" smtClean="0"/>
              <a:t> </a:t>
            </a:r>
            <a:r>
              <a:rPr lang="en-US" dirty="0" err="1" smtClean="0"/>
              <a:t>espiritual</a:t>
            </a:r>
            <a:r>
              <a:rPr lang="en-US" dirty="0" smtClean="0"/>
              <a:t> del </a:t>
            </a:r>
            <a:r>
              <a:rPr lang="en-US" dirty="0" err="1" smtClean="0"/>
              <a:t>cristiano</a:t>
            </a:r>
            <a:r>
              <a:rPr lang="en-US" dirty="0" smtClean="0"/>
              <a:t>; </a:t>
            </a:r>
            <a:r>
              <a:rPr lang="en-US" dirty="0" err="1" smtClean="0"/>
              <a:t>quiere</a:t>
            </a:r>
            <a:r>
              <a:rPr lang="en-US" dirty="0" smtClean="0"/>
              <a:t> </a:t>
            </a:r>
            <a:r>
              <a:rPr lang="en-US" dirty="0" err="1" smtClean="0"/>
              <a:t>hacernos</a:t>
            </a:r>
            <a:r>
              <a:rPr lang="en-US" dirty="0" smtClean="0"/>
              <a:t> </a:t>
            </a:r>
            <a:r>
              <a:rPr lang="en-US" dirty="0" err="1" smtClean="0"/>
              <a:t>ineficientes</a:t>
            </a:r>
            <a:r>
              <a:rPr lang="en-US" dirty="0" smtClean="0"/>
              <a:t> o no </a:t>
            </a:r>
            <a:r>
              <a:rPr lang="en-US" dirty="0" err="1" smtClean="0"/>
              <a:t>efectivos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3060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410905"/>
            <a:ext cx="7581901" cy="1653988"/>
          </a:xfrm>
        </p:spPr>
        <p:txBody>
          <a:bodyPr/>
          <a:lstStyle/>
          <a:p>
            <a:r>
              <a:rPr lang="en-US" sz="4000" dirty="0" smtClean="0"/>
              <a:t>TENTACI</a:t>
            </a:r>
            <a:r>
              <a:rPr lang="en-US" sz="4000" dirty="0" smtClean="0"/>
              <a:t>ÓN:</a:t>
            </a:r>
            <a:br>
              <a:rPr lang="en-US" sz="4000" dirty="0" smtClean="0"/>
            </a:br>
            <a:r>
              <a:rPr lang="en-US" sz="4000" dirty="0" err="1" smtClean="0"/>
              <a:t>Áreas</a:t>
            </a:r>
            <a:r>
              <a:rPr lang="en-US" sz="4000" dirty="0" smtClean="0"/>
              <a:t> </a:t>
            </a:r>
            <a:r>
              <a:rPr lang="en-US" sz="4000" dirty="0"/>
              <a:t>de </a:t>
            </a:r>
            <a:r>
              <a:rPr lang="en-US" sz="4000" dirty="0" err="1"/>
              <a:t>Ataques</a:t>
            </a:r>
            <a:r>
              <a:rPr lang="en-US" sz="4000" dirty="0"/>
              <a:t> </a:t>
            </a:r>
            <a:r>
              <a:rPr lang="en-US" sz="4000" dirty="0" err="1"/>
              <a:t>Espirituales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7"/>
            <a:ext cx="7864568" cy="4809531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err="1"/>
              <a:t>Debilidad</a:t>
            </a:r>
            <a:r>
              <a:rPr lang="en-US" i="1" dirty="0"/>
              <a:t> Individual</a:t>
            </a:r>
            <a:r>
              <a:rPr lang="en-US" dirty="0"/>
              <a:t>.  </a:t>
            </a:r>
            <a:r>
              <a:rPr lang="en-US" dirty="0" smtClean="0"/>
              <a:t>Dios no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tienta</a:t>
            </a:r>
            <a:r>
              <a:rPr lang="en-US" dirty="0" smtClean="0"/>
              <a:t>,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prueba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fortalecernos</a:t>
            </a:r>
            <a:r>
              <a:rPr lang="en-US" dirty="0" smtClean="0"/>
              <a:t>. Si </a:t>
            </a:r>
            <a:r>
              <a:rPr lang="en-US" dirty="0" err="1" smtClean="0"/>
              <a:t>Satan</a:t>
            </a:r>
            <a:r>
              <a:rPr lang="en-US" dirty="0" err="1" smtClean="0"/>
              <a:t>ás</a:t>
            </a:r>
            <a:r>
              <a:rPr lang="en-US" dirty="0" smtClean="0"/>
              <a:t> no </a:t>
            </a:r>
            <a:r>
              <a:rPr lang="en-US" dirty="0" err="1" smtClean="0"/>
              <a:t>existiera</a:t>
            </a:r>
            <a:r>
              <a:rPr lang="en-US" dirty="0" smtClean="0"/>
              <a:t> </a:t>
            </a:r>
            <a:r>
              <a:rPr lang="en-US" dirty="0" err="1" smtClean="0"/>
              <a:t>igual</a:t>
            </a:r>
            <a:r>
              <a:rPr lang="en-US" dirty="0" smtClean="0"/>
              <a:t> </a:t>
            </a:r>
            <a:r>
              <a:rPr lang="en-US" dirty="0" err="1" smtClean="0"/>
              <a:t>caeríamos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nuestra</a:t>
            </a:r>
            <a:r>
              <a:rPr lang="en-US" dirty="0" smtClean="0"/>
              <a:t> </a:t>
            </a:r>
            <a:r>
              <a:rPr lang="en-US" dirty="0" err="1" smtClean="0"/>
              <a:t>naturaleza</a:t>
            </a:r>
            <a:r>
              <a:rPr lang="en-US" dirty="0" smtClean="0"/>
              <a:t> </a:t>
            </a:r>
            <a:r>
              <a:rPr lang="en-US" dirty="0" err="1" smtClean="0"/>
              <a:t>pecaminosa</a:t>
            </a:r>
            <a:r>
              <a:rPr lang="en-US" dirty="0" smtClean="0"/>
              <a:t>. </a:t>
            </a:r>
            <a:r>
              <a:rPr lang="en-US" dirty="0" smtClean="0"/>
              <a:t>Santiago </a:t>
            </a:r>
            <a:r>
              <a:rPr lang="en-US" dirty="0"/>
              <a:t>1:13-15</a:t>
            </a:r>
          </a:p>
          <a:p>
            <a:r>
              <a:rPr lang="en-US" i="1" dirty="0" err="1"/>
              <a:t>Tendencias</a:t>
            </a:r>
            <a:r>
              <a:rPr lang="en-US" i="1" dirty="0"/>
              <a:t> </a:t>
            </a:r>
            <a:r>
              <a:rPr lang="en-US" i="1" dirty="0" err="1" smtClean="0"/>
              <a:t>Naturales</a:t>
            </a:r>
            <a:r>
              <a:rPr lang="en-US" dirty="0" smtClean="0"/>
              <a:t>: </a:t>
            </a:r>
            <a:r>
              <a:rPr lang="en-US" dirty="0" err="1" smtClean="0"/>
              <a:t>miedo</a:t>
            </a:r>
            <a:r>
              <a:rPr lang="en-US" dirty="0" smtClean="0"/>
              <a:t>, </a:t>
            </a:r>
            <a:r>
              <a:rPr lang="en-US" dirty="0" err="1" smtClean="0"/>
              <a:t>angustia</a:t>
            </a:r>
            <a:r>
              <a:rPr lang="en-US" dirty="0" smtClean="0"/>
              <a:t>, </a:t>
            </a:r>
            <a:r>
              <a:rPr lang="en-US" dirty="0" err="1" smtClean="0"/>
              <a:t>deseos</a:t>
            </a:r>
            <a:r>
              <a:rPr lang="en-US" dirty="0" smtClean="0"/>
              <a:t> sexual, </a:t>
            </a:r>
            <a:r>
              <a:rPr lang="en-US" dirty="0" err="1" smtClean="0"/>
              <a:t>hambre</a:t>
            </a:r>
            <a:r>
              <a:rPr lang="en-US" dirty="0" smtClean="0"/>
              <a:t> etc. </a:t>
            </a:r>
            <a:r>
              <a:rPr lang="en-US" dirty="0" err="1" smtClean="0"/>
              <a:t>Satan</a:t>
            </a:r>
            <a:r>
              <a:rPr lang="en-US" dirty="0" err="1" smtClean="0"/>
              <a:t>ás</a:t>
            </a:r>
            <a:r>
              <a:rPr lang="en-US" dirty="0" smtClean="0"/>
              <a:t> </a:t>
            </a:r>
            <a:r>
              <a:rPr lang="en-US" dirty="0" err="1" smtClean="0"/>
              <a:t>busca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estas</a:t>
            </a:r>
            <a:r>
              <a:rPr lang="en-US" dirty="0" smtClean="0"/>
              <a:t> </a:t>
            </a:r>
            <a:r>
              <a:rPr lang="en-US" dirty="0" err="1" smtClean="0"/>
              <a:t>necesidades</a:t>
            </a:r>
            <a:r>
              <a:rPr lang="en-US" dirty="0" smtClean="0"/>
              <a:t> </a:t>
            </a:r>
            <a:r>
              <a:rPr lang="en-US" dirty="0" err="1" smtClean="0"/>
              <a:t>naturales</a:t>
            </a:r>
            <a:r>
              <a:rPr lang="en-US" dirty="0" smtClean="0"/>
              <a:t> </a:t>
            </a:r>
            <a:r>
              <a:rPr lang="en-US" dirty="0" err="1" smtClean="0"/>
              <a:t>sean</a:t>
            </a:r>
            <a:r>
              <a:rPr lang="en-US" dirty="0" smtClean="0"/>
              <a:t> el </a:t>
            </a:r>
            <a:r>
              <a:rPr lang="en-US" dirty="0" err="1" smtClean="0"/>
              <a:t>enfoque</a:t>
            </a:r>
            <a:r>
              <a:rPr lang="en-US" dirty="0" smtClean="0"/>
              <a:t> de </a:t>
            </a:r>
            <a:r>
              <a:rPr lang="en-US" dirty="0" err="1" smtClean="0"/>
              <a:t>nuestra</a:t>
            </a:r>
            <a:r>
              <a:rPr lang="en-US" dirty="0" smtClean="0"/>
              <a:t> </a:t>
            </a:r>
            <a:r>
              <a:rPr lang="en-US" dirty="0" err="1" smtClean="0"/>
              <a:t>vida</a:t>
            </a:r>
            <a:r>
              <a:rPr lang="en-US" dirty="0" smtClean="0"/>
              <a:t>. Contra </a:t>
            </a:r>
            <a:r>
              <a:rPr lang="en-US" dirty="0" err="1" smtClean="0"/>
              <a:t>depender</a:t>
            </a:r>
            <a:r>
              <a:rPr lang="en-US" dirty="0" smtClean="0"/>
              <a:t> de Dios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satisfacer</a:t>
            </a:r>
            <a:r>
              <a:rPr lang="en-US" dirty="0" smtClean="0"/>
              <a:t> lo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profundo</a:t>
            </a:r>
            <a:r>
              <a:rPr lang="en-US" dirty="0" smtClean="0"/>
              <a:t> y </a:t>
            </a:r>
            <a:r>
              <a:rPr lang="en-US" dirty="0" err="1" smtClean="0"/>
              <a:t>ocn</a:t>
            </a:r>
            <a:r>
              <a:rPr lang="en-US" dirty="0" smtClean="0"/>
              <a:t> </a:t>
            </a:r>
            <a:r>
              <a:rPr lang="en-US" dirty="0" err="1" smtClean="0"/>
              <a:t>poco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suficiente</a:t>
            </a:r>
            <a:r>
              <a:rPr lang="en-US" dirty="0" smtClean="0"/>
              <a:t>.</a:t>
            </a:r>
            <a:r>
              <a:rPr lang="en-US" dirty="0" smtClean="0"/>
              <a:t> Mateo </a:t>
            </a:r>
            <a:r>
              <a:rPr lang="en-US" dirty="0"/>
              <a:t>4:2-</a:t>
            </a:r>
            <a:r>
              <a:rPr lang="en-US" dirty="0" smtClean="0"/>
              <a:t>3</a:t>
            </a:r>
          </a:p>
          <a:p>
            <a:r>
              <a:rPr lang="en-US" i="1" dirty="0" err="1" smtClean="0"/>
              <a:t>Desafiando</a:t>
            </a:r>
            <a:r>
              <a:rPr lang="en-US" i="1" dirty="0" smtClean="0"/>
              <a:t> a Dios y al </a:t>
            </a:r>
            <a:r>
              <a:rPr lang="en-US" i="1" dirty="0" err="1" smtClean="0"/>
              <a:t>pecado</a:t>
            </a:r>
            <a:r>
              <a:rPr lang="en-US" i="1" dirty="0" smtClean="0"/>
              <a:t> </a:t>
            </a:r>
            <a:r>
              <a:rPr lang="en-US" dirty="0" smtClean="0"/>
              <a:t>: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cu</a:t>
            </a:r>
            <a:r>
              <a:rPr lang="en-US" dirty="0" err="1" smtClean="0"/>
              <a:t>ánto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/>
              <a:t>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acercar</a:t>
            </a:r>
            <a:r>
              <a:rPr lang="en-US" dirty="0" smtClean="0"/>
              <a:t> a la </a:t>
            </a:r>
            <a:r>
              <a:rPr lang="en-US" dirty="0" err="1" smtClean="0"/>
              <a:t>tentación</a:t>
            </a:r>
            <a:r>
              <a:rPr lang="en-US" dirty="0" smtClean="0"/>
              <a:t>; </a:t>
            </a:r>
            <a:r>
              <a:rPr lang="en-US" dirty="0" err="1" smtClean="0"/>
              <a:t>uno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huír</a:t>
            </a:r>
            <a:r>
              <a:rPr lang="en-US" dirty="0" smtClean="0"/>
              <a:t>, no </a:t>
            </a:r>
            <a:r>
              <a:rPr lang="en-US" dirty="0" err="1" smtClean="0"/>
              <a:t>involucrarse</a:t>
            </a:r>
            <a:r>
              <a:rPr lang="en-US" dirty="0" smtClean="0"/>
              <a:t>. </a:t>
            </a:r>
            <a:r>
              <a:rPr lang="en-US" dirty="0" err="1" smtClean="0"/>
              <a:t>Reconocer</a:t>
            </a:r>
            <a:r>
              <a:rPr lang="en-US" dirty="0" smtClean="0"/>
              <a:t> la </a:t>
            </a:r>
            <a:r>
              <a:rPr lang="en-US" dirty="0" err="1" smtClean="0"/>
              <a:t>debilidad</a:t>
            </a:r>
            <a:r>
              <a:rPr lang="en-US" dirty="0" smtClean="0"/>
              <a:t> de </a:t>
            </a:r>
            <a:r>
              <a:rPr lang="en-US" dirty="0" err="1" smtClean="0"/>
              <a:t>nuestra</a:t>
            </a:r>
            <a:r>
              <a:rPr lang="en-US" dirty="0" smtClean="0"/>
              <a:t> carne y no </a:t>
            </a:r>
            <a:r>
              <a:rPr lang="en-US" dirty="0" err="1" smtClean="0"/>
              <a:t>traspasar</a:t>
            </a:r>
            <a:r>
              <a:rPr lang="en-US" dirty="0" smtClean="0"/>
              <a:t> los </a:t>
            </a:r>
            <a:r>
              <a:rPr lang="en-US" dirty="0" err="1" smtClean="0"/>
              <a:t>límites</a:t>
            </a:r>
            <a:r>
              <a:rPr lang="en-US" dirty="0" smtClean="0"/>
              <a:t>.</a:t>
            </a:r>
            <a:r>
              <a:rPr lang="en-US" dirty="0" smtClean="0"/>
              <a:t>  1Corintios 6:18; 1Corintios 10:12; Lucas 4:9-12; Santiago 4:17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569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6282</TotalTime>
  <Words>1276</Words>
  <Application>Microsoft Macintosh PowerPoint</Application>
  <PresentationFormat>On-screen Show (4:3)</PresentationFormat>
  <Paragraphs>134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Orbit</vt:lpstr>
      <vt:lpstr>Satanología</vt:lpstr>
      <vt:lpstr>Evidencia</vt:lpstr>
      <vt:lpstr>CONOCIMIENTO DE SATANÁS</vt:lpstr>
      <vt:lpstr>PERSONALIDAD</vt:lpstr>
      <vt:lpstr>La Caída de Satanás y 1/3 de las Huestes Angelicales</vt:lpstr>
      <vt:lpstr>Gobierno sobre el Cosmos</vt:lpstr>
      <vt:lpstr>Dios Contra ataca</vt:lpstr>
      <vt:lpstr>TÁCTICAS ENCUBIERTAS  TENTACIÓN</vt:lpstr>
      <vt:lpstr>TENTACIÓN: Áreas de Ataques Espirituales </vt:lpstr>
      <vt:lpstr>TENTACIÓN: Soluciones/Medidas contrarias</vt:lpstr>
      <vt:lpstr>ACUSACIÓN</vt:lpstr>
      <vt:lpstr>ACUSACIÓN: EMBOSCADA SATÁNICA</vt:lpstr>
      <vt:lpstr>ACUSACIÓN: Solución/Medidas contrarias</vt:lpstr>
      <vt:lpstr>OPOSICIÓN</vt:lpstr>
      <vt:lpstr>OPOSICIÓN:  Soluciones/Medidas Contrarias</vt:lpstr>
      <vt:lpstr>ENGAÑO</vt:lpstr>
      <vt:lpstr>ENGAÑO: Soluciones/Medidas Contrarias</vt:lpstr>
      <vt:lpstr>SEDUCCIÓN</vt:lpstr>
      <vt:lpstr>SEDUCCIÓN</vt:lpstr>
      <vt:lpstr>SEDUCCIÓN: Solución/Medida contraria</vt:lpstr>
      <vt:lpstr>TÁCTICAS ABIERTAS</vt:lpstr>
      <vt:lpstr>TÁCTICAS ABIERTAS: Solución/Medida Contraria</vt:lpstr>
      <vt:lpstr>CUATRO RESPUESTAS</vt:lpstr>
      <vt:lpstr>MEDIDAS CONTRARIAS FINALES</vt:lpstr>
      <vt:lpstr>Nunca pierdas de vista que Satanás es un enemigo</vt:lpstr>
    </vt:vector>
  </TitlesOfParts>
  <Company>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Satanología</dc:title>
  <dc:creator>Marie Claude Bastres</dc:creator>
  <cp:lastModifiedBy>Marie Claude Bastres</cp:lastModifiedBy>
  <cp:revision>17</cp:revision>
  <dcterms:created xsi:type="dcterms:W3CDTF">2015-06-24T13:37:19Z</dcterms:created>
  <dcterms:modified xsi:type="dcterms:W3CDTF">2015-06-28T22:19:42Z</dcterms:modified>
</cp:coreProperties>
</file>